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de la cruce te cheamă să vii,</a:t>
            </a:r>
            <a:br/>
            <a:r>
              <a:t>Te-atrage cu dulci mângâieri.</a:t>
            </a:r>
            <a:br/>
            <a:r>
              <a:t>Al Său pe vecie, de vrei, poţi să fii.</a:t>
            </a:r>
            <a:br/>
            <a:r>
              <a:t>Nicicum El nu vrea ca să pieri.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 de la cruce te cheamă cu dor;</a:t>
            </a:r>
            <a:br/>
            <a:r>
              <a:t>Te-opreşte, urmează-al Său glas!</a:t>
            </a:r>
            <a:br/>
            <a:r>
              <a:t>Duios te mai roagă al tău Salvator,</a:t>
            </a:r>
            <a:br/>
            <a:r>
              <a:t>Spre El ca să faci doar un pas.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 braţele Sale bătute în lemn</a:t>
            </a:r>
            <a:br/>
            <a:r>
              <a:t>Se-ntind înspre tine mereu.</a:t>
            </a:r>
            <a:br/>
            <a:r>
              <a:t>Pe frunte El poartă al dragostei semn</a:t>
            </a:r>
            <a:br/>
            <a:r>
              <a:t>Şi moare doar de dragul tău.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 de la cruce te cheamă cu dor;</a:t>
            </a:r>
            <a:br/>
            <a:r>
              <a:t>Te-opreşte, urmează-al Său glas!</a:t>
            </a:r>
            <a:br/>
            <a:r>
              <a:t>Duios te mai roagă al tău Salvator,</a:t>
            </a:r>
            <a:br/>
            <a:r>
              <a:t>Spre El ca să faci doar un pas.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 timpul să vii la al tău Salvator.</a:t>
            </a:r>
            <a:br/>
            <a:r>
              <a:t>Iubit eşti de El tot mereu.</a:t>
            </a:r>
            <a:br/>
            <a:r>
              <a:t>Te scoală, grăbeşte, porneşte cu zor!</a:t>
            </a:r>
            <a:br/>
            <a:r>
              <a:t>Ascunde-te la pieptul Său!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Isus de la cruce te cheamă cu dor;</a:t>
            </a:r>
            <a:br/>
            <a:r>
              <a:t>Te-opreşte, urmează-al Său glas!</a:t>
            </a:r>
            <a:br/>
            <a:r>
              <a:t>Duios te mai roagă al tău Salvator,</a:t>
            </a:r>
            <a:br/>
            <a:r>
              <a:t>Spre El ca să faci doar un pas.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