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Isus pe cruce-a suferit,</a:t>
            </a:r>
            <a:br/>
            <a:r>
              <a:t>Slăvit să fie Isus!</a:t>
            </a:r>
            <a:br/>
            <a:r>
              <a:t>El vina noastră-a ispăşit.</a:t>
            </a:r>
            <a:br/>
            <a:r>
              <a:t>Slăvit să fie Isus!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Isus! Ce Nume luminos!</a:t>
            </a:r>
            <a:br/>
            <a:r>
              <a:t>E cel mai sfânt şi mai frumos!</a:t>
            </a:r>
            <a:br/>
            <a:r>
              <a:t>Comoara harului duios!</a:t>
            </a:r>
            <a:br/>
            <a:r>
              <a:t>Slăvit să fie Isus!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De-a pururea cu El voi fi;</a:t>
            </a:r>
            <a:br/>
            <a:r>
              <a:t>Slăvit să fie Isus!</a:t>
            </a:r>
            <a:br/>
            <a:r>
              <a:t>Iubirea Lui voi preamări,</a:t>
            </a:r>
            <a:br/>
            <a:r>
              <a:t>Slăvit să fie Isus!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Isus! Ce Nume luminos!</a:t>
            </a:r>
            <a:br/>
            <a:r>
              <a:t>E cel mai sfânt şi mai frumos!</a:t>
            </a:r>
            <a:br/>
            <a:r>
              <a:t>Comoara harului duios!</a:t>
            </a:r>
            <a:br/>
            <a:r>
              <a:t>Slăvit să fie Isus!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Isus! Ce Nume luminos!</a:t>
            </a:r>
            <a:br/>
            <a:r>
              <a:t>E cel mai sfânt şi mai frumos!</a:t>
            </a:r>
            <a:br/>
            <a:r>
              <a:t>Comoara harului duios!</a:t>
            </a:r>
            <a:br/>
            <a:r>
              <a:t>Slăvit să fie Isus!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Păcatele mi le-a iertat,</a:t>
            </a:r>
            <a:br/>
            <a:r>
              <a:t>Slăvit să fie Isus!</a:t>
            </a:r>
            <a:br/>
            <a:r>
              <a:t>Cu sfântu-I sânge le-a spălat.</a:t>
            </a:r>
            <a:br/>
            <a:r>
              <a:t>Slăvit să fie Isus!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Isus! Ce Nume luminos!</a:t>
            </a:r>
            <a:br/>
            <a:r>
              <a:t>E cel mai sfânt şi mai frumos!</a:t>
            </a:r>
            <a:br/>
            <a:r>
              <a:t>Comoara harului duios!</a:t>
            </a:r>
            <a:br/>
            <a:r>
              <a:t>Slăvit să fie Isus!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Mi-a dăruit şi Duhul Său,</a:t>
            </a:r>
            <a:br/>
            <a:r>
              <a:t>Slăvit să fie Isus!</a:t>
            </a:r>
            <a:br/>
            <a:r>
              <a:t>Să mă ferească de-orice rău.</a:t>
            </a:r>
            <a:br/>
            <a:r>
              <a:t>Slăvit să fie Isus!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Isus! Ce Nume luminos!</a:t>
            </a:r>
            <a:br/>
            <a:r>
              <a:t>E cel mai sfânt şi mai frumos!</a:t>
            </a:r>
            <a:br/>
            <a:r>
              <a:t>Comoara harului duios!</a:t>
            </a:r>
            <a:br/>
            <a:r>
              <a:t>Slăvit să fie Isus!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E lângă mine în nevoi,</a:t>
            </a:r>
            <a:br/>
            <a:r>
              <a:t>Slăvit să fie Isus!</a:t>
            </a:r>
            <a:br/>
            <a:r>
              <a:t>Izvor adânc de haruri noi.</a:t>
            </a:r>
            <a:br/>
            <a:r>
              <a:t>Slăvit să fie Isus!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Isus! Ce Nume luminos!</a:t>
            </a:r>
            <a:br/>
            <a:r>
              <a:t>E cel mai sfânt şi mai frumos!</a:t>
            </a:r>
            <a:br/>
            <a:r>
              <a:t>Comoara harului duios!</a:t>
            </a:r>
            <a:br/>
            <a:r>
              <a:t>Slăvit să fie Isus!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De pe pământ când voi pleca,</a:t>
            </a:r>
            <a:br/>
            <a:r>
              <a:t>Slăvit să fie Isus!</a:t>
            </a:r>
            <a:br/>
            <a:r>
              <a:t>În cer, la Domnul, voi zbura.</a:t>
            </a:r>
            <a:br/>
            <a:r>
              <a:t>Slăvit să fie Isus!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