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vă cheamă: veniţi la El,</a:t>
            </a:r>
            <a:br/>
            <a:r>
              <a:t>Căci mântuirea e numai în El!</a:t>
            </a:r>
            <a:br/>
            <a:r>
              <a:t>Aici, în mijloc, astăzi El stă</a:t>
            </a:r>
            <a:br/>
            <a:r>
              <a:t>Duios zicând: “Veniţi!”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El nu cere nimic altceva</a:t>
            </a:r>
            <a:br/>
            <a:r>
              <a:t>Decât, la El, să venim, să primim</a:t>
            </a:r>
            <a:br/>
            <a:r>
              <a:t>Ce El pe cruce ne-a dobândit,</a:t>
            </a:r>
            <a:br/>
            <a:r>
              <a:t>În chinuri de nespus.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Nu poate nimeni să spună azi</a:t>
            </a:r>
            <a:br/>
            <a:r>
              <a:t>Că mântuirea n-o poate avea,</a:t>
            </a:r>
            <a:br/>
            <a:r>
              <a:t>Când totul este gata de mult,</a:t>
            </a:r>
            <a:br/>
            <a:r>
              <a:t>Când zice El: “Veniţi!”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“Veniţi la Mine!” ne spune El.</a:t>
            </a:r>
            <a:br/>
            <a:r>
              <a:t>Să vin-acum orişicine-i aici!</a:t>
            </a:r>
            <a:br/>
            <a:r>
              <a:t>Primiţi-L acum în inimă!</a:t>
            </a:r>
            <a:br/>
            <a:r>
              <a:t>Nu-ntârziaţi, veniţi!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Gândiţi-vă: azi El e-ntre noi,</a:t>
            </a:r>
            <a:br/>
            <a:r>
              <a:t>Chemându-vă să veniţi azi la El.</a:t>
            </a:r>
            <a:br/>
            <a:r>
              <a:t>Auziţi ce duios zice El:</a:t>
            </a:r>
            <a:br/>
            <a:r>
              <a:t>“Nu vreţi voi să veniţi?”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De-atâta vreme v-aşteaptă El</a:t>
            </a:r>
            <a:br/>
            <a:r>
              <a:t>Ca, în sfârşit, să veniţi toţi la El!</a:t>
            </a:r>
            <a:br/>
            <a:r>
              <a:t>Nu vreţi voi să veniţi chiar acum,</a:t>
            </a:r>
            <a:br/>
            <a:r>
              <a:t>Inima să I-o daţi?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frumos va fi în clipa când,</a:t>
            </a:r>
            <a:br/>
            <a:r>
              <a:t>Curăţiţi şi slobozi de păcat,</a:t>
            </a:r>
            <a:br/>
            <a:r>
              <a:t>Vom fi la un loc toţi cu Isus</a:t>
            </a:r>
            <a:br/>
            <a:r>
              <a:t>În casa cea de veci!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El Şi-a dat viaţa, pe Golgota,</a:t>
            </a:r>
            <a:br/>
            <a:r>
              <a:t>Şi ne-a scăpat de osânda de veci;</a:t>
            </a:r>
            <a:br/>
            <a:r>
              <a:t>Şi, fără plată, ne iartă azi</a:t>
            </a:r>
            <a:br/>
            <a:r>
              <a:t>De orişice păcat.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