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Isuse, Culme minunată,</a:t>
            </a:r>
            <a:br/>
            <a:r>
              <a:t>De unde-L văd pe Dumnezeu,</a:t>
            </a:r>
            <a:br/>
            <a:r>
              <a:t>/: Ce viață binecuvântată</a:t>
            </a:r>
            <a:br/>
            <a:r>
              <a:t>Adus-ai sufletului meu!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E-atâta bunătate-n Tine,</a:t>
            </a:r>
            <a:br/>
            <a:r>
              <a:t>Stăpâne-atât de scump și bun,</a:t>
            </a:r>
            <a:br/>
            <a:r>
              <a:t>/: Cât cu-al meu glas n-aș putea spune,</a:t>
            </a:r>
            <a:br/>
            <a:r>
              <a:t>În veci eu n-am să pot să spun.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Atâta dragoste și pace</a:t>
            </a:r>
            <a:br/>
            <a:r>
              <a:t>Eu aflu-n Tine zi de zi!</a:t>
            </a:r>
            <a:br/>
            <a:r>
              <a:t>/: Mai mult decât putut-am crede</a:t>
            </a:r>
            <a:br/>
            <a:r>
              <a:t>Sau mi-am putut închipui. :/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Cu ce cuvinte să-Ți dau slavă,</a:t>
            </a:r>
            <a:br/>
            <a:r>
              <a:t>Când Tu mă faci acum să am</a:t>
            </a:r>
            <a:br/>
            <a:r>
              <a:t>/: Atâta har cât altădată</a:t>
            </a:r>
            <a:br/>
            <a:r>
              <a:t>Nici să-mi închipui nu-ndrăzneam.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