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Domnul nostru,</a:t>
            </a:r>
            <a:br/>
            <a:r>
              <a:t>Tu veşnic să ne ţii,</a:t>
            </a:r>
            <a:br/>
            <a:r>
              <a:t>De coasta Ta străpunsă,</a:t>
            </a:r>
            <a:br/>
            <a:r>
              <a:t>Cât mai nedespărţiţi!</a:t>
            </a:r>
            <a:br/>
            <a:r>
              <a:t>Acolo, noi putem fi</a:t>
            </a:r>
            <a:br/>
            <a:r>
              <a:t>La adăpost deplin,</a:t>
            </a:r>
            <a:br/>
            <a:r>
              <a:t>Şi-n pace să rămânem,</a:t>
            </a:r>
            <a:br/>
            <a:r>
              <a:t>Când griji ne 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Cu-atâţi vrăjmaşi şi curse</a:t>
            </a:r>
            <a:br/>
            <a:r>
              <a:t>Afară şi în noi,</a:t>
            </a:r>
            <a:br/>
            <a:r>
              <a:t>Doar harul Tău ne poate</a:t>
            </a:r>
            <a:br/>
            <a:r>
              <a:t>Ţinea curaţi de tot.</a:t>
            </a:r>
            <a:br/>
            <a:r>
              <a:t>De stăm ascunşi în Tine</a:t>
            </a:r>
            <a:br/>
            <a:r>
              <a:t>Şi-n Tine rămânând,</a:t>
            </a:r>
            <a:br/>
            <a:r>
              <a:t>Putea-vom piept să ţinem</a:t>
            </a:r>
            <a:br/>
            <a:r>
              <a:t>În lupta grea.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Doar braţul Tău puternic</a:t>
            </a:r>
            <a:br/>
            <a:r>
              <a:t>Putea-va birui</a:t>
            </a:r>
            <a:br/>
            <a:r>
              <a:t>Pe-atâţi vrăjmaşi ce cată</a:t>
            </a:r>
            <a:br/>
            <a:r>
              <a:t>Să ne doboare-aici.</a:t>
            </a:r>
            <a:br/>
            <a:r>
              <a:t>Iubirea Ta ne ţine</a:t>
            </a:r>
            <a:br/>
            <a:r>
              <a:t>În pace inima,</a:t>
            </a:r>
            <a:br/>
            <a:r>
              <a:t>Când mari necazuri şi griji</a:t>
            </a:r>
            <a:br/>
            <a:r>
              <a:t>Vin peste noi.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Curând vedea-vom slava</a:t>
            </a:r>
            <a:br/>
            <a:r>
              <a:t>Şi frumuseţea Ta,</a:t>
            </a:r>
            <a:br/>
            <a:r>
              <a:t>Şi ne vom odihni toţi,</a:t>
            </a:r>
            <a:br/>
            <a:r>
              <a:t>Privind chiar slava Ta.</a:t>
            </a:r>
            <a:br/>
            <a:r>
              <a:t>Iubirea-Ţi minunată,</a:t>
            </a:r>
            <a:br/>
            <a:r>
              <a:t>Puterea, harul Tău,</a:t>
            </a:r>
            <a:br/>
            <a:r>
              <a:t>Vor fi cântarea noastră</a:t>
            </a:r>
            <a:br/>
            <a:r>
              <a:t>În veci de veci.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