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Numele Tău sfânt</a:t>
            </a:r>
            <a:br/>
            <a:r>
              <a:t>Mi-e viaţa-n fiecare clipă;</a:t>
            </a:r>
            <a:br/>
            <a:r>
              <a:t>Ca să mă-nalţ de pe pământ,</a:t>
            </a:r>
            <a:br/>
            <a:r>
              <a:t>El mi-e îndemn şi-avânt şi-aripă.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Numele Isus, Isus e-ntregul har,</a:t>
            </a:r>
            <a:br/>
            <a:r>
              <a:t>Frumuseţea Lui e fără de hotar;</a:t>
            </a:r>
            <a:br/>
            <a:r>
              <a:t>Dumnezeu întreg prin El îmi e adus.</a:t>
            </a:r>
            <a:br/>
            <a:r>
              <a:t>Binecuvântat să fie-n veci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Numele Isus, Isus e-ntregul har,</a:t>
            </a:r>
            <a:br/>
            <a:r>
              <a:t>Frumuseţea Lui e fără de hotar;</a:t>
            </a:r>
            <a:br/>
            <a:r>
              <a:t>Dumnezeu întreg prin El îmi e adus.</a:t>
            </a:r>
            <a:br/>
            <a:r>
              <a:t>Binecuvântat să fie-n veci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Isuse, Numele Tău drag</a:t>
            </a:r>
            <a:br/>
            <a:r>
              <a:t>E taina care-mi dă putere</a:t>
            </a:r>
            <a:br/>
            <a:r>
              <a:t>Să-nfrâng ispitele şirag</a:t>
            </a:r>
            <a:br/>
            <a:r>
              <a:t>Şi valurile de durere.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Numele Isus, Isus e-ntregul har,</a:t>
            </a:r>
            <a:br/>
            <a:r>
              <a:t>Frumuseţea Lui e fără de hotar;</a:t>
            </a:r>
            <a:br/>
            <a:r>
              <a:t>Dumnezeu întreg prin El îmi e adus.</a:t>
            </a:r>
            <a:br/>
            <a:r>
              <a:t>Binecuvântat să fie-n veci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Numele Tău scump</a:t>
            </a:r>
            <a:br/>
            <a:r>
              <a:t>Mi-e dragoste şi odihnire</a:t>
            </a:r>
            <a:br/>
            <a:r>
              <a:t>Şi lanţuri de-ntuneric rup,</a:t>
            </a:r>
            <a:br/>
            <a:r>
              <a:t>Când caut în El adăpostire.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Numele Isus, Isus e-ntregul har,</a:t>
            </a:r>
            <a:br/>
            <a:r>
              <a:t>Frumuseţea Lui e fără de hotar;</a:t>
            </a:r>
            <a:br/>
            <a:r>
              <a:t>Dumnezeu întreg prin El îmi e adus.</a:t>
            </a:r>
            <a:br/>
            <a:r>
              <a:t>Binecuvântat să fie-n veci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Numele-Ţi frumos</a:t>
            </a:r>
            <a:br/>
            <a:r>
              <a:t>Întrece orice cunoştinţă;</a:t>
            </a:r>
            <a:br/>
            <a:r>
              <a:t>Prin el mi-aduci tot cerul jos</a:t>
            </a:r>
            <a:br/>
            <a:r>
              <a:t>Şi noi puteri de biruinţă.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Numele Isus, Isus e-ntregul har,</a:t>
            </a:r>
            <a:br/>
            <a:r>
              <a:t>Frumuseţea Lui e fără de hotar;</a:t>
            </a:r>
            <a:br/>
            <a:r>
              <a:t>Dumnezeu întreg prin El îmi e adus.</a:t>
            </a:r>
            <a:br/>
            <a:r>
              <a:t>Binecuvântat să fie-n veci Isus!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Prin Numele Tău strălucit,</a:t>
            </a:r>
            <a:br/>
            <a:r>
              <a:t>Am tot şi azi şi-n veşnicie;</a:t>
            </a:r>
            <a:br/>
            <a:r>
              <a:t>Mă-nchin, Isuse, umilit,</a:t>
            </a:r>
            <a:br/>
            <a:r>
              <a:t>O, slavă, slavă, slavă Ţie!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