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Isuse, o, Doamne Isuse</a:t>
            </a:r>
            <a:br/>
            <a:r>
              <a:t>Mărirea Ta Ți-ai dezbrăcat </a:t>
            </a:r>
            <a:br/>
            <a:r>
              <a:t>Pentru mine.</a:t>
            </a:r>
            <a:br/>
            <a:r>
              <a:t>Smerit Tu crucea ai purtat</a:t>
            </a:r>
            <a:br/>
            <a:r>
              <a:t>Pentru mine.</a:t>
            </a:r>
            <a:br/>
            <a:r>
              <a:t>Paharul morții l-ai băut </a:t>
            </a:r>
            <a:br/>
            <a:r>
              <a:t>Pentru mine.</a:t>
            </a:r>
            <a:br/>
            <a:r>
              <a:t>Te-ai dat Tu Însuți ca tribut</a:t>
            </a:r>
            <a:br/>
            <a:r>
              <a:t>Pentru mine.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Mă închin și-Ți mulțumesc </a:t>
            </a:r>
            <a:br/>
            <a:r>
              <a:t>Căci prin Tine eu trăiesc.</a:t>
            </a:r>
            <a:br/>
            <a:r>
              <a:t>Moartea Ta e viața mea,</a:t>
            </a:r>
            <a:br/>
            <a:r>
              <a:t>Tot ce am și voi avea</a:t>
            </a:r>
            <a:br/>
            <a:r>
              <a:t>Am prin Tine, scump Isus (bis)</a:t>
            </a:r>
            <a:br/>
            <a:r>
              <a:t>Slavă-Ți cânt, slavă-Ți cânt,</a:t>
            </a:r>
            <a:br/>
            <a:r>
              <a:t>Slavă-Ți cânt și-acum și sus!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Isuse, o, Doamne Isuse,</a:t>
            </a:r>
            <a:br/>
            <a:r>
              <a:t>Ne-nfrânt din moarte-ai înviat </a:t>
            </a:r>
            <a:br/>
            <a:r>
              <a:t>Pentru mine.</a:t>
            </a:r>
            <a:br/>
            <a:r>
              <a:t>Mărit la cer Te-ai înălțat </a:t>
            </a:r>
            <a:br/>
            <a:r>
              <a:t>Pentru mine.</a:t>
            </a:r>
            <a:br/>
            <a:r>
              <a:t>Ca Mare Preot mijlocești</a:t>
            </a:r>
            <a:br/>
            <a:r>
              <a:t>Pentru mine.</a:t>
            </a:r>
            <a:br/>
            <a:r>
              <a:t>În Sfânta Sfintelor Tu ești </a:t>
            </a:r>
            <a:br/>
            <a:r>
              <a:t>Pentru mine.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Mă închin și-Ți mulțumesc</a:t>
            </a:r>
            <a:br/>
            <a:r>
              <a:t>Căci prin Tine eu trăiesc.</a:t>
            </a:r>
            <a:br/>
            <a:r>
              <a:t>Moartea Ta e viața mea,</a:t>
            </a:r>
            <a:br/>
            <a:r>
              <a:t>Tot ce am și voi avea</a:t>
            </a:r>
            <a:br/>
            <a:r>
              <a:t>Am prin Tine, scump Isus (bis)</a:t>
            </a:r>
            <a:br/>
            <a:r>
              <a:t>Slavă-Ți cânt, slavă-Ți cânt,</a:t>
            </a:r>
            <a:br/>
            <a:r>
              <a:t>Slavă-Ți cânt și-acum și sus!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Isuse, o, Doamne Isuse,</a:t>
            </a:r>
            <a:br/>
            <a:r>
              <a:t>Din ceruri Tu vei reveni</a:t>
            </a:r>
            <a:br/>
            <a:r>
              <a:t>Pentru mine.</a:t>
            </a:r>
            <a:br/>
            <a:r>
              <a:t>Ai pregătit eterna zi,</a:t>
            </a:r>
            <a:br/>
            <a:r>
              <a:t>Pentru mine.</a:t>
            </a:r>
            <a:br/>
            <a:r>
              <a:t>Și negrăite bucurii,</a:t>
            </a:r>
            <a:br/>
            <a:r>
              <a:t>Pentru mine</a:t>
            </a:r>
            <a:br/>
            <a:r>
              <a:t>Tu zămislești pe veșnicii </a:t>
            </a:r>
            <a:br/>
            <a:r>
              <a:t>Pentru mine.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Mă închin și-Ți mulțumesc </a:t>
            </a:r>
            <a:br/>
            <a:r>
              <a:t>Căci prin Tine eu trăiesc.</a:t>
            </a:r>
            <a:br/>
            <a:r>
              <a:t>Moartea Ta e viața mea,</a:t>
            </a:r>
            <a:br/>
            <a:r>
              <a:t>Tot ce am și voi avea</a:t>
            </a:r>
            <a:br/>
            <a:r>
              <a:t>Am prin Tine, scump Isus (bis)</a:t>
            </a:r>
            <a:br/>
            <a:r>
              <a:t>Slavă-Ți cânt, slavă-Ți cânt,</a:t>
            </a:r>
            <a:br/>
            <a:r>
              <a:t>Slavă-Ți cânt și-acum și sus!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