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Isuse-al meu Prieten scump,</a:t>
            </a:r>
            <a:br/>
            <a:r>
              <a:t>Din zorii tinereţii,</a:t>
            </a:r>
            <a:br/>
            <a:r>
              <a:t>/: Cu Tine eu călătoresc,</a:t>
            </a:r>
            <a:br/>
            <a:r>
              <a:t>Pân' la sfârşitul vieţii.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zori de zi, când mă trezesc,</a:t>
            </a:r>
            <a:br/>
            <a:r>
              <a:t>Smerit m-aplec sub cruce,</a:t>
            </a:r>
            <a:br/>
            <a:r>
              <a:t>/: Că-n toată lumea nu găsesc</a:t>
            </a:r>
            <a:br/>
            <a:r>
              <a:t>Un scut mai bun şi dulce.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pe un drum îndepărtat,</a:t>
            </a:r>
            <a:br/>
            <a:r>
              <a:t>Isuse, eşti cu mine,</a:t>
            </a:r>
            <a:br/>
            <a:r>
              <a:t>/: Să fie drumul cât de greu,</a:t>
            </a:r>
            <a:br/>
            <a:r>
              <a:t>E-aşa uşor cu Tine!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am de suferit un chin,</a:t>
            </a:r>
            <a:br/>
            <a:r>
              <a:t>Tu, Doamne-mi dai putere;</a:t>
            </a:r>
            <a:br/>
            <a:r>
              <a:t>/: Să fie-amarul cât de greu,</a:t>
            </a:r>
            <a:br/>
            <a:r>
              <a:t>Îmi eşti Tu mângâiere.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nu mă tem că voi pieri,</a:t>
            </a:r>
            <a:br/>
            <a:r>
              <a:t>În marea de păcate,</a:t>
            </a:r>
            <a:br/>
            <a:r>
              <a:t>/: Căci Tu, prea Bunul meu Isus,</a:t>
            </a:r>
            <a:br/>
            <a:r>
              <a:t>Le-ai biruit prin moarte.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Tu eşti Comoara care-a fost</a:t>
            </a:r>
            <a:br/>
            <a:r>
              <a:t>De mine căutată</a:t>
            </a:r>
            <a:br/>
            <a:r>
              <a:t>/: Şi astăzi nu Te-aş mai lăsa</a:t>
            </a:r>
            <a:br/>
            <a:r>
              <a:t>Nici pentru lumea toată.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Căci Tu mi-eşti ca un frate bun</a:t>
            </a:r>
            <a:br/>
            <a:r>
              <a:t>Şi-n cânt şi în suspine;</a:t>
            </a:r>
            <a:br/>
            <a:r>
              <a:t>/: Isuse-al meu Prieten drag,</a:t>
            </a:r>
            <a:br/>
            <a:r>
              <a:t>Ce bine-i lângă Tine!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