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 eu cu Tine</a:t>
            </a:r>
            <a:br/>
            <a:r>
              <a:t>Nu-s singur niciodat',</a:t>
            </a:r>
            <a:br/>
            <a:r>
              <a:t>Căci ştiu că eşti cu mine:</a:t>
            </a:r>
            <a:br/>
            <a:r>
              <a:t>Şi-atunci sunt mângâiat.</a:t>
            </a:r>
            <a:br/>
            <a:r>
              <a:t>Când rana chinuieşte</a:t>
            </a:r>
            <a:br/>
            <a:r>
              <a:t>Şi spini în cale-mi stau,</a:t>
            </a:r>
            <a:br/>
            <a:r>
              <a:t>Prin Duhul, mă-ntăreşte</a:t>
            </a:r>
            <a:br/>
            <a:r>
              <a:t>Ca neclintit să stau.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Satana când mă paşte </a:t>
            </a:r>
            <a:br/>
            <a:r>
              <a:t>Şi când mă simt trudit,</a:t>
            </a:r>
            <a:br/>
            <a:r>
              <a:t>Când lumea mă urăşte,</a:t>
            </a:r>
            <a:br/>
            <a:r>
              <a:t>Când sunt batjocorit,</a:t>
            </a:r>
            <a:br/>
            <a:r>
              <a:t>Isuse-al meu, la Tine</a:t>
            </a:r>
            <a:br/>
            <a:r>
              <a:t>Cu-ncredere eu vin</a:t>
            </a:r>
            <a:br/>
            <a:r>
              <a:t>Şi-nalţ, în rugăciune</a:t>
            </a:r>
            <a:br/>
            <a:r>
              <a:t>Spre Tine-al meu suspin.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Că-s singur n-o pot spune,</a:t>
            </a:r>
            <a:br/>
            <a:r>
              <a:t>Căci suntem amândoi</a:t>
            </a:r>
            <a:br/>
            <a:r>
              <a:t>Iar Tu, şi-n vremuri bune,</a:t>
            </a:r>
            <a:br/>
            <a:r>
              <a:t>Şi-n griji şi în nevoi,</a:t>
            </a:r>
            <a:br/>
            <a:r>
              <a:t>Eşti veşnic lângă mine</a:t>
            </a:r>
            <a:br/>
            <a:r>
              <a:t>Şi eu Îţi pot vorbi,</a:t>
            </a:r>
            <a:br/>
            <a:r>
              <a:t>Cu tot ce am pe suflet</a:t>
            </a:r>
            <a:br/>
            <a:r>
              <a:t>La Tine pot veni.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