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Iubesc pe Domnul, căci spre min' s-a-ntors.</a:t>
            </a:r>
            <a:br/>
            <a:r>
              <a:t>Strigătu-ndurării El mi-a ascultat</a:t>
            </a:r>
            <a:br/>
            <a:r>
              <a:t>Şi frica de moarte şi necazul meu,</a:t>
            </a:r>
            <a:br/>
            <a:r>
              <a:t>A mea rugăciune le-a-ndepărtat.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am chemat Numele Tău şi-am zis:</a:t>
            </a:r>
            <a:br/>
            <a:r>
              <a:t>„O! Doamne bun, mântuieşte-mi sufletul!"</a:t>
            </a:r>
            <a:br/>
            <a:r>
              <a:t>Atunci am simţit mila şi-ndurarea</a:t>
            </a:r>
            <a:br/>
            <a:r>
              <a:t>Căci Tu îi păzeşti pe cei întristaţi.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voi umbla drept în calea Ta</a:t>
            </a:r>
            <a:br/>
            <a:r>
              <a:t>Ca să răsplătesc binefacerea Ta.</a:t>
            </a:r>
            <a:br/>
            <a:r>
              <a:t>Înălţând paharul izbăvirilor,</a:t>
            </a:r>
            <a:br/>
            <a:r>
              <a:t>Mereu voi chema al Tău Nume 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Scumpă-i moartea mea înaintea Ta,</a:t>
            </a:r>
            <a:br/>
            <a:r>
              <a:t>Căci legăturile mi le-ai desfăcut</a:t>
            </a:r>
            <a:br/>
            <a:r>
              <a:t>Şi robul Tău va chema Numele Tău,</a:t>
            </a:r>
            <a:br/>
            <a:r>
              <a:t>Lăudând necurmat dragostea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