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Iubirea Lui e mult prea mare</a:t>
            </a:r>
            <a:br/>
            <a:r>
              <a:t>În vorbe simple s-o descrii.</a:t>
            </a:r>
            <a:br/>
            <a:r>
              <a:t>Mai sus de orice stea răsare</a:t>
            </a:r>
            <a:br/>
            <a:r>
              <a:t>Şi-n adâncimi o poţi găsi.</a:t>
            </a:r>
            <a:br/>
            <a:r>
              <a:t>'Naintea Lui când vii şi-I spui</a:t>
            </a:r>
            <a:br/>
            <a:r>
              <a:t>Păcatul tău murdar,</a:t>
            </a:r>
            <a:br/>
            <a:r>
              <a:t>El, prin Isus, îţi dă de sus</a:t>
            </a:r>
            <a:br/>
            <a:r>
              <a:t>Scăpare-n al Său har.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Iubire sfântă şi bogată,</a:t>
            </a:r>
            <a:br/>
            <a:r>
              <a:t>Tu ne rămâi mereu</a:t>
            </a:r>
            <a:br/>
            <a:r>
              <a:t>Cântarea noastră minunată,</a:t>
            </a:r>
            <a:br/>
            <a:r>
              <a:t>În veci lui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Coroane, tronuri au să cadă</a:t>
            </a:r>
            <a:br/>
            <a:r>
              <a:t>Când ziua mare va suna,</a:t>
            </a:r>
            <a:br/>
            <a:r>
              <a:t>Şi cei ce azi nu vor să creadă</a:t>
            </a:r>
            <a:br/>
            <a:r>
              <a:t>La munţi atunci vor alerga.</a:t>
            </a:r>
            <a:br/>
            <a:r>
              <a:t>Dar dragostea în veci va sta;</a:t>
            </a:r>
            <a:br/>
            <a:r>
              <a:t>O, Doamne, Tu nu treci.</a:t>
            </a:r>
            <a:br/>
            <a:r>
              <a:t>Şi-n al Tău har fără hotar,</a:t>
            </a:r>
            <a:br/>
            <a:r>
              <a:t>Noi vom trăi în veci.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Iubire sfântă şi bogată,</a:t>
            </a:r>
            <a:br/>
            <a:r>
              <a:t>Tu ne rămâi mereu</a:t>
            </a:r>
            <a:br/>
            <a:r>
              <a:t>Cântarea noastră minunată,</a:t>
            </a:r>
            <a:br/>
            <a:r>
              <a:t>În veci lui Dumnezeu.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apa mării de-am înscrie</a:t>
            </a:r>
            <a:br/>
            <a:r>
              <a:t>Iubirea Lui pe ceru-ntins,</a:t>
            </a:r>
            <a:br/>
            <a:r>
              <a:t>Şi orice om de-ar vrea să fie</a:t>
            </a:r>
            <a:br/>
            <a:r>
              <a:t>Un scrib pe-al slavei necuprins,</a:t>
            </a:r>
            <a:br/>
            <a:r>
              <a:t>Şi tot n-ar fi destul să scrii</a:t>
            </a:r>
            <a:br/>
            <a:r>
              <a:t>- Căci mările-ar seca –</a:t>
            </a:r>
            <a:br/>
            <a:r>
              <a:t>Din veşnicii în veşnicii</a:t>
            </a:r>
            <a:br/>
            <a:r>
              <a:t>Se-ntinde Dragostea.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Iubire sfântă şi bogată,</a:t>
            </a:r>
            <a:br/>
            <a:r>
              <a:t>Tu ne rămâi mereu</a:t>
            </a:r>
            <a:br/>
            <a:r>
              <a:t>Cântarea noastră minunată,</a:t>
            </a:r>
            <a:br/>
            <a:r>
              <a:t>În veci lui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