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Iubirea noi ades' uităm</a:t>
            </a:r>
            <a:br/>
            <a:r>
              <a:t>A Celui ce ne-a cumpărat</a:t>
            </a:r>
            <a:br/>
            <a:r>
              <a:t>Şi vrednici nu ne arătăm</a:t>
            </a:r>
            <a:br/>
            <a:r>
              <a:t>De-al Lui scump sânge ce-a vărsat.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Isus pe cruce-a suferit</a:t>
            </a:r>
            <a:br/>
            <a:r>
              <a:t>Şi pentru noi El a murit,</a:t>
            </a:r>
            <a:br/>
            <a:r>
              <a:t>Dar noi uităm durerea Lui,</a:t>
            </a:r>
            <a:br/>
            <a:r>
              <a:t>Uităm ce jertfă a adus.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Uităm că-n sânge pe pământ</a:t>
            </a:r>
            <a:br/>
            <a:r>
              <a:t>Sudoarea Lui în stropi a curs</a:t>
            </a:r>
            <a:br/>
            <a:r>
              <a:t>Şi c-a fost pus chiar în mormânt</a:t>
            </a:r>
            <a:br/>
            <a:r>
              <a:t>Şi din osândă El ne-a smuls.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Uităm că suntem una toţi</a:t>
            </a:r>
            <a:br/>
            <a:r>
              <a:t>Cu orişicine L-a primit;</a:t>
            </a:r>
            <a:br/>
            <a:r>
              <a:t>Un trup unit prin Duhul Sfânt:</a:t>
            </a:r>
            <a:br/>
            <a:r>
              <a:t>Nădejdea, viaţa una sunt.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Uităm că noi suntem străini</a:t>
            </a:r>
            <a:br/>
            <a:r>
              <a:t>Şi casa noastră nu-i aici.</a:t>
            </a:r>
            <a:br/>
            <a:r>
              <a:t>Uităm să-L aşteptăm pe El</a:t>
            </a:r>
            <a:br/>
            <a:r>
              <a:t>Să vină să ne ia în cer.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De-aceea, în iubirea Sa,</a:t>
            </a:r>
            <a:br/>
            <a:r>
              <a:t>Această masă-a rânduit,</a:t>
            </a:r>
            <a:br/>
            <a:r>
              <a:t>În noaptea când a fost vândut,</a:t>
            </a:r>
            <a:br/>
            <a:r>
              <a:t>C-o zi-nainte de-a muri.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7. Aici, prin pâine şi prin vin,</a:t>
            </a:r>
            <a:br/>
            <a:r>
              <a:t>Isus ne zice: „Nu uitaţi</a:t>
            </a:r>
            <a:br/>
            <a:r>
              <a:t>Că Mi-am dat viaţa şi-am purtat</a:t>
            </a:r>
            <a:br/>
            <a:r>
              <a:t>Blestemul şi v-am izbăvit!"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8. O, cât de mult Tu ne-ai iubit!</a:t>
            </a:r>
            <a:br/>
            <a:r>
              <a:t>Tu trupul pentru noi Ţi-ai dat;</a:t>
            </a:r>
            <a:br/>
            <a:r>
              <a:t>Chiar scumpu-Ţi sânge Ţi-ai vărsat!</a:t>
            </a:r>
            <a:br/>
            <a:r>
              <a:t>Pe Tine pentru noi Te-ai dat!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