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Izvor de pace şi de iertare,</a:t>
            </a:r>
            <a:br/>
            <a:r>
              <a:t>Izvor adânc de lumină şi de har,</a:t>
            </a:r>
            <a:br/>
            <a:r>
              <a:t>/:Dulce odihnă şi fericire,</a:t>
            </a:r>
            <a:br/>
            <a:r>
              <a:t>Doamne Isuse, în Tine am aflat.:/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Izvor de viaţă şi de iubire,</a:t>
            </a:r>
            <a:br/>
            <a:r>
              <a:t>Apele Tale sunt totdeauna vii.</a:t>
            </a:r>
            <a:br/>
            <a:r>
              <a:t>/:O, de-am sorbi din ele cu nesaţiu</a:t>
            </a:r>
            <a:br/>
            <a:r>
              <a:t>Setea întreagă deplin ne-ar potoli.:/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ferice de acela care</a:t>
            </a:r>
            <a:br/>
            <a:r>
              <a:t>Soarbe întruna din Tine, Viu Izvor!</a:t>
            </a:r>
            <a:br/>
            <a:r>
              <a:t>/:El e ca pomul verde totdeauna</a:t>
            </a:r>
            <a:br/>
            <a:r>
              <a:t>Care-şi dă roada la timp şi din belşug.:/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Izvor de pace şi de iertare,</a:t>
            </a:r>
            <a:br/>
            <a:r>
              <a:t>Izvor adânc de lumină şi de har,</a:t>
            </a:r>
            <a:br/>
            <a:r>
              <a:t>/:Dulce odihnă şi fericire,</a:t>
            </a:r>
            <a:br/>
            <a:r>
              <a:t>Doamne Isuse, în Tine am aflat.:/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