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Lângă Tine, o, Isuse,</a:t>
            </a:r>
            <a:br/>
            <a:r>
              <a:t>Sufletul mi-e fericit.</a:t>
            </a:r>
            <a:br/>
            <a:r>
              <a:t>Chiar de trec prin întuneric,</a:t>
            </a:r>
            <a:br/>
            <a:r>
              <a:t>Trec cu Tine liniştit.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Faţa Ta să strălucească</a:t>
            </a:r>
            <a:br/>
            <a:r>
              <a:t>Peste mine ne'ncetat,</a:t>
            </a:r>
            <a:br/>
            <a:r>
              <a:t>Căci fiinţa-Ţi luminoasă</a:t>
            </a:r>
            <a:br/>
            <a:r>
              <a:t>Cerul mi-a înseninat.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Faţa Ta să strălucească</a:t>
            </a:r>
            <a:br/>
            <a:r>
              <a:t>Peste mine ne'ncetat,</a:t>
            </a:r>
            <a:br/>
            <a:r>
              <a:t>Căci fiinţa-Ţi luminoasă</a:t>
            </a:r>
            <a:br/>
            <a:r>
              <a:t>Cerul mi-a înseninat.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Celuia ce Te adoră,</a:t>
            </a:r>
            <a:br/>
            <a:r>
              <a:t>Sufletul i-l luminezi.</a:t>
            </a:r>
            <a:br/>
            <a:r>
              <a:t>Inima i-o faci un templu,</a:t>
            </a:r>
            <a:br/>
            <a:r>
              <a:t>Pe-al Tău drum îl îndreptezi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Faţa Ta să strălucească</a:t>
            </a:r>
            <a:br/>
            <a:r>
              <a:t>Peste mine ne'ncetat,</a:t>
            </a:r>
            <a:br/>
            <a:r>
              <a:t>Căci fiinţa-Ţi luminoasă</a:t>
            </a:r>
            <a:br/>
            <a:r>
              <a:t>Cerul mi-a înseninat.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Să privesc la Tine, Doamne:</a:t>
            </a:r>
            <a:br/>
            <a:r>
              <a:t>Iată-mbărbătarea mea.</a:t>
            </a:r>
            <a:br/>
            <a:r>
              <a:t>Tu atunci îmi dai nădejde</a:t>
            </a:r>
            <a:br/>
            <a:r>
              <a:t>Şi-mi alini durerea grea.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Faţa Ta să strălucească</a:t>
            </a:r>
            <a:br/>
            <a:r>
              <a:t>Peste mine ne'ncetat,</a:t>
            </a:r>
            <a:br/>
            <a:r>
              <a:t>Căci fiinţa-Ţi luminoasă</a:t>
            </a:r>
            <a:br/>
            <a:r>
              <a:t>Cerul mi-a înseninat.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 Te ştiu că eşti cu mine,</a:t>
            </a:r>
            <a:br/>
            <a:r>
              <a:t>- O, câtă nevoie am!</a:t>
            </a:r>
            <a:br/>
            <a:r>
              <a:t>Când lucrez, s-aduc la Tine</a:t>
            </a:r>
            <a:br/>
            <a:r>
              <a:t>Pe cei prinşi de Cel Viclean!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Faţa Ta să strălucească</a:t>
            </a:r>
            <a:br/>
            <a:r>
              <a:t>Peste mine ne'ncetat,</a:t>
            </a:r>
            <a:br/>
            <a:r>
              <a:t>Căci fiinţa-Ţi luminoasă</a:t>
            </a:r>
            <a:br/>
            <a:r>
              <a:t>Cerul mi-a înseninat.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Când pe-ntinderea cerească,</a:t>
            </a:r>
            <a:br/>
            <a:r>
              <a:t>Doamne, Te vei arăta,</a:t>
            </a:r>
            <a:br/>
            <a:r>
              <a:t>Tot fiinţa-Ţi minunată</a:t>
            </a:r>
            <a:br/>
            <a:r>
              <a:t>Va uimi privirea mea.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