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– Lăudaţi, copii, pe Domnul!</a:t>
            </a:r>
            <a:br/>
            <a:r>
              <a:t>– Lăudăm, lăudăm.</a:t>
            </a:r>
            <a:br/>
            <a:r>
              <a:t>– Şi cântaţi al Lui sfânt Nume!</a:t>
            </a:r>
            <a:br/>
            <a:r>
              <a:t>– ÎI cântăm, îl cântăm.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Câmp cu flori şi cer cu stele,</a:t>
            </a:r>
            <a:br/>
            <a:r>
              <a:t>Fluturaşi mii şi mii,</a:t>
            </a:r>
            <a:br/>
            <a:r>
              <a:t>Păsări, roade, toate cele</a:t>
            </a:r>
            <a:br/>
            <a:r>
              <a:t>Le-a făcut El, copii...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– Lăudaţi, copii, pe Domnul!</a:t>
            </a:r>
            <a:br/>
            <a:r>
              <a:t>– Lăudăm, lăudăm.</a:t>
            </a:r>
            <a:br/>
            <a:r>
              <a:t>– Şi-nvăţaţi din Cartea Sfântă!</a:t>
            </a:r>
            <a:br/>
            <a:r>
              <a:t>– Învăţăm, învăţăm.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Câmp cu flori şi cer cu stele,</a:t>
            </a:r>
            <a:br/>
            <a:r>
              <a:t>Fluturaşi mii şi mii,</a:t>
            </a:r>
            <a:br/>
            <a:r>
              <a:t>Păsări, roade, toate cele</a:t>
            </a:r>
            <a:br/>
            <a:r>
              <a:t>Le-a făcut El, copii...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– Lăudaţi, copii, pe Domnul!</a:t>
            </a:r>
            <a:br/>
            <a:r>
              <a:t>– Lăudăm, lăudăm.</a:t>
            </a:r>
            <a:br/>
            <a:r>
              <a:t>– Şi-ascultaţi ce El vă cere!</a:t>
            </a:r>
            <a:br/>
            <a:r>
              <a:t>– Ascultăm, ascultăm.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Câmp cu flori şi cer cu stele,</a:t>
            </a:r>
            <a:br/>
            <a:r>
              <a:t>Fluturaşi mii şi mii,</a:t>
            </a:r>
            <a:br/>
            <a:r>
              <a:t>Păsări, roade, toate cele</a:t>
            </a:r>
            <a:br/>
            <a:r>
              <a:t>Le-a făcut El, copii...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