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luptă, fraţi, pentru Isus!</a:t>
            </a:r>
            <a:br/>
            <a:r>
              <a:t>La sfântul Lui război!</a:t>
            </a:r>
            <a:br/>
            <a:r>
              <a:t>Drapelul Lui să-l ţinem sus,</a:t>
            </a:r>
            <a:br/>
            <a:r>
              <a:t>Izbânda e cu noi!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ne dă victorie,</a:t>
            </a:r>
            <a:br/>
            <a:r>
              <a:t>El va da şi glorie</a:t>
            </a:r>
            <a:br/>
            <a:r>
              <a:t>Celor ce se-ncred în El,</a:t>
            </a:r>
            <a:br/>
            <a:r>
              <a:t>În cerescul Miel.</a:t>
            </a:r>
            <a:br/>
            <a:r>
              <a:t>O, ce frumos să fii un fiu</a:t>
            </a:r>
            <a:br/>
            <a:r>
              <a:t>Al Dumnezeului cel Viu</a:t>
            </a:r>
            <a:br/>
            <a:r>
              <a:t>Şi să duci faima lui Isus</a:t>
            </a:r>
            <a:br/>
            <a:r>
              <a:t>Şi-a mântuirii ce-a adus!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Avem un lucru de-mplinit</a:t>
            </a:r>
            <a:br/>
            <a:r>
              <a:t>Ce îngerii-l privesc.</a:t>
            </a:r>
            <a:br/>
            <a:r>
              <a:t>Ei sunt voioşi de negrăit</a:t>
            </a:r>
            <a:br/>
            <a:r>
              <a:t>Când mulţi se pocăiesc.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ne dă victorie,</a:t>
            </a:r>
            <a:br/>
            <a:r>
              <a:t>El va da şi glorie</a:t>
            </a:r>
            <a:br/>
            <a:r>
              <a:t>Celor ce se-ncred în El,</a:t>
            </a:r>
            <a:br/>
            <a:r>
              <a:t>În cerescul Miel.</a:t>
            </a:r>
            <a:br/>
            <a:r>
              <a:t>O, ce frumos să fii un fiu</a:t>
            </a:r>
            <a:br/>
            <a:r>
              <a:t>Al Dumnezeului cel Viu</a:t>
            </a:r>
            <a:br/>
            <a:r>
              <a:t>Şi să duci faima lui Isus</a:t>
            </a:r>
            <a:br/>
            <a:r>
              <a:t>Şi-a mântuirii ce-a adus!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câţi mai sunt nemântuiţi!</a:t>
            </a:r>
            <a:br/>
            <a:r>
              <a:t>E seceriş nespus!</a:t>
            </a:r>
            <a:br/>
            <a:r>
              <a:t>Voi fără preget să vestiţi</a:t>
            </a:r>
            <a:br/>
            <a:r>
              <a:t>Iubirea lui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ne dă victorie,</a:t>
            </a:r>
            <a:br/>
            <a:r>
              <a:t>El va da şi glorie</a:t>
            </a:r>
            <a:br/>
            <a:r>
              <a:t>Celor ce se-ncred în El,</a:t>
            </a:r>
            <a:br/>
            <a:r>
              <a:t>În cerescul Miel.</a:t>
            </a:r>
            <a:br/>
            <a:r>
              <a:t>O, ce frumos să fii un fiu</a:t>
            </a:r>
            <a:br/>
            <a:r>
              <a:t>Al Dumnezeului cel Viu</a:t>
            </a:r>
            <a:br/>
            <a:r>
              <a:t>Şi să duci faima lui Isus</a:t>
            </a:r>
            <a:br/>
            <a:r>
              <a:t>Şi-a mântuirii ce-a adus!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Vestiţi, umblând din loc în loc,</a:t>
            </a:r>
            <a:br/>
            <a:r>
              <a:t>Iubirea-I de nespus!</a:t>
            </a:r>
            <a:br/>
            <a:r>
              <a:t>Vorbiţi mereu cu mare foc</a:t>
            </a:r>
            <a:br/>
            <a:r>
              <a:t>De jertfa lui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ne dă victorie,</a:t>
            </a:r>
            <a:br/>
            <a:r>
              <a:t>El va da şi glorie</a:t>
            </a:r>
            <a:br/>
            <a:r>
              <a:t>Celor ce se-ncred în El,</a:t>
            </a:r>
            <a:br/>
            <a:r>
              <a:t>În cerescul Miel.</a:t>
            </a:r>
            <a:br/>
            <a:r>
              <a:t>O, ce frumos să fii un fiu</a:t>
            </a:r>
            <a:br/>
            <a:r>
              <a:t>Al Dumnezeului cel Viu</a:t>
            </a:r>
            <a:br/>
            <a:r>
              <a:t>Şi să duci faima lui Isus</a:t>
            </a:r>
            <a:br/>
            <a:r>
              <a:t>Şi-a mântuirii ce-a adus!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