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Laudă astăzi pe Domnul,</a:t>
            </a:r>
            <a:br/>
            <a:r>
              <a:t>Suflet zdrobit de patimi!</a:t>
            </a:r>
            <a:br/>
            <a:r>
              <a:t>Laudă-L printre suspine,</a:t>
            </a:r>
            <a:br/>
            <a:r>
              <a:t>Laudă-L printre lacrimi!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Drumul slavei, trece și pe la cruce,</a:t>
            </a:r>
            <a:br/>
            <a:r>
              <a:t>Credincioșii, știu în genunchi să-l urce.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Mare să-ți fie credința,</a:t>
            </a:r>
            <a:br/>
            <a:r>
              <a:t>Roagă-te și fii tare.</a:t>
            </a:r>
            <a:br/>
            <a:r>
              <a:t>Nu ocoli suferința,</a:t>
            </a:r>
            <a:br/>
            <a:r>
              <a:t>Ea îți va da răbdare!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Drumul slavei, trece și pe la cruce,</a:t>
            </a:r>
            <a:br/>
            <a:r>
              <a:t>Credincioșii, știu în genunchi să-l urce.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Domnu-ți întinde aproape</a:t>
            </a:r>
            <a:br/>
            <a:r>
              <a:t>Mâinile Sale bune.</a:t>
            </a:r>
            <a:br/>
            <a:r>
              <a:t>Scumpe-s oftările toate</a:t>
            </a:r>
            <a:br/>
            <a:r>
              <a:t>Spuse în rugăciune.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Drumul slavei, trece și pe la cruce,</a:t>
            </a:r>
            <a:br/>
            <a:r>
              <a:t>Credincioșii, știu în genunchi să-l urce.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Nu e spre cer altă cale,</a:t>
            </a:r>
            <a:br/>
            <a:r>
              <a:t>Mergi cu Isus întruna!</a:t>
            </a:r>
            <a:br/>
            <a:r>
              <a:t>Numai pe urmele Sale</a:t>
            </a:r>
            <a:br/>
            <a:r>
              <a:t>Poți dobândi cununa.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Drumul slavei, trece și pe la cruce,</a:t>
            </a:r>
            <a:br/>
            <a:r>
              <a:t>Credincioșii, știu în genunchi să-l urce.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