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Laudă să izvorască</a:t>
            </a:r>
            <a:br/>
            <a:r>
              <a:t>Din ființa mea mereu</a:t>
            </a:r>
            <a:br/>
            <a:r>
              <a:t>Pentru Tine, pentru Tine,</a:t>
            </a:r>
            <a:br/>
            <a:r>
              <a:t>Sfinte Dumnezeul meu!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Laudă, laudă, laudă!</a:t>
            </a:r>
            <a:br/>
            <a:r>
              <a:t>/:Ție-Ți cânt neîncetat:/</a:t>
            </a:r>
            <a:br/>
            <a:r>
              <a:t>Ție, Creatorul lumii,</a:t>
            </a:r>
            <a:br/>
            <a:r>
              <a:t>Tatăl meu cel minunat.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Laudă să se înalțe</a:t>
            </a:r>
            <a:br/>
            <a:r>
              <a:t>Din tot ce trăiesc și sunt</a:t>
            </a:r>
            <a:br/>
            <a:r>
              <a:t>Pentru Tine, pentru Tine,</a:t>
            </a:r>
            <a:br/>
            <a:r>
              <a:t>Dumnezeul meu Preasfânt!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Laudă, laudă, laudă!</a:t>
            </a:r>
            <a:br/>
            <a:r>
              <a:t>/:Ție-Ți cânt neîncetat:/</a:t>
            </a:r>
            <a:br/>
            <a:r>
              <a:t>Ție, Creatorul lumii,</a:t>
            </a:r>
            <a:br/>
            <a:r>
              <a:t>Tatăl meu cel minunat.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Laudă mereu mai nouă</a:t>
            </a:r>
            <a:br/>
            <a:r>
              <a:t>Fie viața mea deplin,</a:t>
            </a:r>
            <a:br/>
            <a:r>
              <a:t>Pentru Tine, pentru Tine,</a:t>
            </a:r>
            <a:br/>
            <a:r>
              <a:t>Veșnic Dumnezeu! Amin!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Laudă, laudă, laudă!</a:t>
            </a:r>
            <a:br/>
            <a:r>
              <a:t>/:Ție-Ți cânt neîncetat:/</a:t>
            </a:r>
            <a:br/>
            <a:r>
              <a:t>Ție, Creatorul lumii,</a:t>
            </a:r>
            <a:br/>
            <a:r>
              <a:t>Tatăl meu cel minunat.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