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Lucrători credincioşi,</a:t>
            </a:r>
            <a:br/>
            <a:r>
              <a:t>Robi ai lui Dumnezeu,</a:t>
            </a:r>
            <a:br/>
            <a:r>
              <a:t>Ai lui Hristos ostaşi,</a:t>
            </a:r>
            <a:br/>
            <a:r>
              <a:t>Ce păziţi scumpa-I casă,</a:t>
            </a:r>
            <a:br/>
            <a:r>
              <a:t>Cu-adevărul vă-narmaţi,</a:t>
            </a:r>
            <a:br/>
            <a:r>
              <a:t>Şi-n tărie vă-mbrăcaţi,</a:t>
            </a:r>
            <a:br/>
            <a:r>
              <a:t>Să păziţi necurmat</a:t>
            </a:r>
            <a:br/>
            <a:r>
              <a:t>Aleasa ceată a lui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viclean de Vrăjmaş!</a:t>
            </a:r>
            <a:br/>
            <a:r>
              <a:t>Vine-ncet, pe furiş,</a:t>
            </a:r>
            <a:br/>
            <a:r>
              <a:t>Între răscumpăraţi;</a:t>
            </a:r>
            <a:br/>
            <a:r>
              <a:t>Vrea prăpăd el să facă.</a:t>
            </a:r>
            <a:br/>
            <a:r>
              <a:t>Voi alarma-atunci să daţi</a:t>
            </a:r>
            <a:br/>
            <a:r>
              <a:t>Şi din trâmbiţi să sunaţi,</a:t>
            </a:r>
            <a:br/>
            <a:r>
              <a:t>S-alungaţi pe Vrăjmaş,</a:t>
            </a:r>
            <a:br/>
            <a:r>
              <a:t>În Sfântul Nume-al 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Alteori, mâniat,</a:t>
            </a:r>
            <a:br/>
            <a:r>
              <a:t>Parcă-i un leu turbat!</a:t>
            </a:r>
            <a:br/>
            <a:r>
              <a:t>Voi, atunci, neclintiţi,</a:t>
            </a:r>
            <a:br/>
            <a:r>
              <a:t>De Isus întăriţi,</a:t>
            </a:r>
            <a:br/>
            <a:r>
              <a:t>Să-i îmbărbătaţi pe fraţi</a:t>
            </a:r>
            <a:br/>
            <a:r>
              <a:t>Şi-mpreună să luptaţi,</a:t>
            </a:r>
            <a:br/>
            <a:r>
              <a:t>S-alungaţi pe Vrăjmaş,</a:t>
            </a:r>
            <a:br/>
            <a:r>
              <a:t>În Sfântul Nume-al lui Isus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Lucrători credincioşi,</a:t>
            </a:r>
            <a:br/>
            <a:r>
              <a:t>Robi ai lui Dumnezeu,</a:t>
            </a:r>
            <a:br/>
            <a:r>
              <a:t>Ai lui Hristos ostaşi,</a:t>
            </a:r>
            <a:br/>
            <a:r>
              <a:t>Ce păziţi scumpa-l casă,</a:t>
            </a:r>
            <a:br/>
            <a:r>
              <a:t>Cu-adevărul vă-narmaţi</a:t>
            </a:r>
            <a:br/>
            <a:r>
              <a:t>Şi-n tărie vă-mbrăcaţi,</a:t>
            </a:r>
            <a:br/>
            <a:r>
              <a:t>Să păziţi necurmat</a:t>
            </a:r>
            <a:br/>
            <a:r>
              <a:t>Aleasa ceată a lui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