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Mântuitorul meu şi Domnul meu!</a:t>
            </a:r>
            <a:br/>
            <a:r>
              <a:t>Tu eşti Păstorul meu cel bun, da, cel mai bun.</a:t>
            </a:r>
            <a:br/>
            <a:r>
              <a:t>Paşte-mă Tu în păşuni verzi,</a:t>
            </a:r>
            <a:br/>
            <a:r>
              <a:t>Călăuzeşte-mă,</a:t>
            </a:r>
            <a:br/>
            <a:r>
              <a:t>Apa vieţii dă-mi Tu mereu, mereu!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Mântuitorul meu şi Domnul meu!</a:t>
            </a:r>
            <a:br/>
            <a:r>
              <a:t>Un drum cu paşii Tăi croit-ai pe pământ:</a:t>
            </a:r>
            <a:br/>
            <a:r>
              <a:t>Drumul cel sfânt, drumul cel strâmt</a:t>
            </a:r>
            <a:br/>
            <a:r>
              <a:t>Ce duce sus în cer.</a:t>
            </a:r>
            <a:br/>
            <a:r>
              <a:t>Dă-mi ajutor să merg şi eu pe-acest drum!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Mântuitorul meu şi Domnul meu!</a:t>
            </a:r>
            <a:br/>
            <a:r>
              <a:t>Să nu mă depărtez de Tine niciodată!</a:t>
            </a:r>
            <a:br/>
            <a:r>
              <a:t>De dragostea-Ţi nu mă despartă</a:t>
            </a:r>
            <a:br/>
            <a:r>
              <a:t>Nimeni şi nimic!</a:t>
            </a:r>
            <a:br/>
            <a:r>
              <a:t>Numai a Ta să fie inimă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