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Mai avem puţin de mers</a:t>
            </a:r>
            <a:br/>
            <a:r>
              <a:t>Pân' la ţinta mult dorită.</a:t>
            </a:r>
            <a:br/>
            <a:r>
              <a:t>Plânsul nostru va fi şters (bis)</a:t>
            </a:r>
            <a:br/>
            <a:r>
              <a:t>De lumina-nveşnicită.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Mai avem puţin de stat</a:t>
            </a:r>
            <a:br/>
            <a:r>
              <a:t>Pe pământul fără pace</a:t>
            </a:r>
            <a:br/>
            <a:r>
              <a:t>Şi, în cerul minunat (bis)</a:t>
            </a:r>
            <a:br/>
            <a:r>
              <a:t>Un etern popas vom face...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Mai avem puţin de dus</a:t>
            </a:r>
            <a:br/>
            <a:r>
              <a:t>Crucea pregătirii noastre</a:t>
            </a:r>
            <a:br/>
            <a:r>
              <a:t>Şi zbura-vom mult mai sus (bis)</a:t>
            </a:r>
            <a:br/>
            <a:r>
              <a:t>Către zările albastre.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Mai avem puţin... puţin...</a:t>
            </a:r>
            <a:br/>
            <a:r>
              <a:t>Pân' la sfânta întâlnire</a:t>
            </a:r>
            <a:br/>
            <a:r>
              <a:t>În văzduhul cristalin (bis)</a:t>
            </a:r>
            <a:br/>
            <a:r>
              <a:t>Cu Isus, Preasfântul Mire.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