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Mi-e sete de lumina şi pacea Feţei Tale</a:t>
            </a:r>
            <a:br/>
            <a:r>
              <a:t>Chiar de mă scald în ele, Isuse-aici în vale.</a:t>
            </a:r>
            <a:br/>
            <a:r>
              <a:t>O, cât le sorb dulceaţa şi setea se măreşte,</a:t>
            </a:r>
            <a:br/>
            <a:r>
              <a:t>Dar asta-mi este lupta ce-n duh mă fericeşte.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nu-mi doresc vreodată s-ajung la săturare</a:t>
            </a:r>
            <a:br/>
            <a:r>
              <a:t>Ci dă-mi de-a Ta fiinţă o sete tot mai mare.</a:t>
            </a:r>
            <a:br/>
            <a:r>
              <a:t>Să beau Isus, din Tine şi pace şi lumină</a:t>
            </a:r>
            <a:br/>
            <a:r>
              <a:t>Acum când trec prin lume şi-n vecii ce-o să vină.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