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- Miel Sfânt, 'junghiat,</a:t>
            </a:r>
            <a:br/>
            <a:r>
              <a:t>Ce-ai murit pentru noi toţi,</a:t>
            </a:r>
            <a:br/>
            <a:r>
              <a:t>Vreau s-aud glasul Tău,</a:t>
            </a:r>
            <a:br/>
            <a:r>
              <a:t>Glasul jertfei ce-ai adus.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- Pentru tine M-am dat</a:t>
            </a:r>
            <a:br/>
            <a:r>
              <a:t>Pălmuit, scuipat chiar,</a:t>
            </a:r>
            <a:br/>
            <a:r>
              <a:t>Răstignit, blestemat,</a:t>
            </a:r>
            <a:br/>
            <a:r>
              <a:t>Chiar pentru păcatul tău.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-Miel Sfânt, 'junghiat,</a:t>
            </a:r>
            <a:br/>
            <a:r>
              <a:t>Ce-ai murit pentru noi toţi,</a:t>
            </a:r>
            <a:br/>
            <a:r>
              <a:t>Grea mi-e vina, mi-o cunosc,</a:t>
            </a:r>
            <a:br/>
            <a:r>
              <a:t>Sunt trudit şi-mpovărat.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- Pentru tine M-am dat,</a:t>
            </a:r>
            <a:br/>
            <a:r>
              <a:t>Pironit pe cruce,</a:t>
            </a:r>
            <a:br/>
            <a:r>
              <a:t>Părăsit chiar de toţi,</a:t>
            </a:r>
            <a:br/>
            <a:r>
              <a:t>Pentru vina ta zdrobit.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- Miel Sfânt, 'junghiat,</a:t>
            </a:r>
            <a:br/>
            <a:r>
              <a:t>Ce-ai murit pentru noi toţi,</a:t>
            </a:r>
            <a:br/>
            <a:r>
              <a:t>Al Tău sânge chiar acum</a:t>
            </a:r>
            <a:br/>
            <a:r>
              <a:t>Să mă spele de păcat!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- Coasta Mea s-a străpuns</a:t>
            </a:r>
            <a:br/>
            <a:r>
              <a:t>Pentru vina ta grea;</a:t>
            </a:r>
            <a:br/>
            <a:r>
              <a:t>Fii iertat chiar acum</a:t>
            </a:r>
            <a:br/>
            <a:r>
              <a:t>Prin scump sângele-Mi vărsat!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- Miel Sfânt, 'junghiat,</a:t>
            </a:r>
            <a:br/>
            <a:r>
              <a:t>Ce-ai murit pentru noi toţi,</a:t>
            </a:r>
            <a:br/>
            <a:r>
              <a:t>Cred şi eu al Tău Cuvânt,</a:t>
            </a:r>
            <a:br/>
            <a:r>
              <a:t>Mântuit sunt de acum!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- Fii voios, fericit!</a:t>
            </a:r>
            <a:br/>
            <a:r>
              <a:t>Mergi pe-a-Mele urme!</a:t>
            </a:r>
            <a:br/>
            <a:r>
              <a:t>În curând voi veni</a:t>
            </a:r>
            <a:br/>
            <a:r>
              <a:t>Şi în cer te voi răpi.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