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Mielul fără pată, jertfa Lui cea mare,</a:t>
            </a:r>
            <a:br/>
            <a:r>
              <a:t>Ne-a deschis a vieţii sfântă sărbătoare.</a:t>
            </a:r>
            <a:br/>
            <a:r>
              <a:t>/: Slavă se cuvine, azi şi-n veşnicie,</a:t>
            </a:r>
            <a:br/>
            <a:r>
              <a:t>Mielule de jertfă, o, Isuse, Ţie!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Mielul umilirii S-a supus 'junghierii,</a:t>
            </a:r>
            <a:br/>
            <a:r>
              <a:t>Ca să ne ridice din ţăr'na căderii.</a:t>
            </a:r>
            <a:br/>
            <a:r>
              <a:t>/: Mulţumire-adâncă şi cântare vie,</a:t>
            </a:r>
            <a:br/>
            <a:r>
              <a:t>Mielule Ţi-aducem, o, Isuse, Ţie!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Mielul împăcării pusu-S-a pe-altarul</a:t>
            </a:r>
            <a:br/>
            <a:r>
              <a:t>Rânduit de Tatăl să ne-aducă harul.</a:t>
            </a:r>
            <a:br/>
            <a:r>
              <a:t>/: Laudă fierbinte, dragoste-n vecie,</a:t>
            </a:r>
            <a:br/>
            <a:r>
              <a:t>Mielule Ţi-aducem, o, Isuse, Ţie!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