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Nădejdea mea e Dumnezeu,</a:t>
            </a:r>
            <a:br/>
            <a:r>
              <a:t>Puterea Lui e mare.</a:t>
            </a:r>
            <a:br/>
            <a:r>
              <a:t>/: Prin dragostea şi harul Său</a:t>
            </a:r>
            <a:br/>
            <a:r>
              <a:t>Nădăjduiesc şi cânt mereu</a:t>
            </a:r>
            <a:br/>
            <a:r>
              <a:t>Căci a salvat sufletul meu</a:t>
            </a:r>
            <a:br/>
            <a:r>
              <a:t>Din veşnica pierzare.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 licărire-n infinit</a:t>
            </a:r>
            <a:br/>
            <a:r>
              <a:t>E viaţa mea întreagă,</a:t>
            </a:r>
            <a:br/>
            <a:r>
              <a:t>/: Dar pentru mine S-a jertfit,</a:t>
            </a:r>
            <a:br/>
            <a:r>
              <a:t>Isus din cer m-a mântuit</a:t>
            </a:r>
            <a:br/>
            <a:r>
              <a:t>Şi-o viaţă fără de sfârşit</a:t>
            </a:r>
            <a:br/>
            <a:r>
              <a:t>De veşnicii mă leagă.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Ţărână trecătoare sunt</a:t>
            </a:r>
            <a:br/>
            <a:r>
              <a:t>Dar cred în nemurire</a:t>
            </a:r>
            <a:br/>
            <a:r>
              <a:t>/: Căci Duhul Celui veşnic, Sfânt</a:t>
            </a:r>
            <a:br/>
            <a:r>
              <a:t>Îmi dă putere şi avânt</a:t>
            </a:r>
            <a:br/>
            <a:r>
              <a:t>Să pot pleca de pe pământ</a:t>
            </a:r>
            <a:br/>
            <a:r>
              <a:t>Dincolo-n strălucire.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Sunt călător spre ţara mea,</a:t>
            </a:r>
            <a:br/>
            <a:r>
              <a:t>Cu Domnul am izbândă,</a:t>
            </a:r>
            <a:br/>
            <a:r>
              <a:t>/: Mi-e călăuză dreapta Sa!</a:t>
            </a:r>
            <a:br/>
            <a:r>
              <a:t>O, Doamne, Tu nu vei lăsa</a:t>
            </a:r>
            <a:br/>
            <a:r>
              <a:t>Nicicând să cadă-n lupta grea,</a:t>
            </a:r>
            <a:br/>
            <a:r>
              <a:t>Fiinţa mea plăpândă.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glas de ciocârlii duios</a:t>
            </a:r>
            <a:br/>
            <a:r>
              <a:t>Și-n vuietul de ape,</a:t>
            </a:r>
            <a:br/>
            <a:r>
              <a:t>/: În flori şi-n tot ce-i mai frumos,</a:t>
            </a:r>
            <a:br/>
            <a:r>
              <a:t>În cei răscumpăraţi de jos,</a:t>
            </a:r>
            <a:br/>
            <a:r>
              <a:t>Iubirea sfântă-a lui Hristos</a:t>
            </a:r>
            <a:br/>
            <a:r>
              <a:t>O simt tot mai aproape.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Eu am aflat în Creator</a:t>
            </a:r>
            <a:br/>
            <a:r>
              <a:t>Și pacea şi menirea.</a:t>
            </a:r>
            <a:br/>
            <a:r>
              <a:t>/: Stăpân al lumii ziditor,</a:t>
            </a:r>
            <a:br/>
            <a:r>
              <a:t>Tu mi-ai dat lacrima de dor</a:t>
            </a:r>
            <a:br/>
            <a:r>
              <a:t>Să Te iubesc, să mă-nfior</a:t>
            </a:r>
            <a:br/>
            <a:r>
              <a:t>Și să-Ţi aştept venirea.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