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N-auzi cum Isus te cheamă?</a:t>
            </a:r>
            <a:br/>
            <a:r>
              <a:t>O! de ce nu vrei să vii?</a:t>
            </a:r>
            <a:br/>
            <a:r>
              <a:t>Ori de câte ori te cheamă,</a:t>
            </a:r>
            <a:br/>
            <a:r>
              <a:t>Tu te-mpotriveşti să vii!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Inima larg ţi-o deschide</a:t>
            </a:r>
            <a:br/>
            <a:r>
              <a:t>Ca să intre-n ea Isus!</a:t>
            </a:r>
            <a:br/>
            <a:r>
              <a:t>Ca să intre Domnul slavei;</a:t>
            </a:r>
            <a:br/>
            <a:r>
              <a:t>Grăbeşte, nu-ntârzia!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Inima larg ţi-o deschide</a:t>
            </a:r>
            <a:br/>
            <a:r>
              <a:t>Ca să intre-n ea Isus!</a:t>
            </a:r>
            <a:br/>
            <a:r>
              <a:t>Ca să intre Domnul slavei;</a:t>
            </a:r>
            <a:br/>
            <a:r>
              <a:t>Grăbeşte, nu-ntârzia!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Pentru lume şi păcate</a:t>
            </a:r>
            <a:br/>
            <a:r>
              <a:t>Inima-ţi găseşte loc;</a:t>
            </a:r>
            <a:br/>
            <a:r>
              <a:t>Numai pentru Domnul slavei</a:t>
            </a:r>
            <a:br/>
            <a:r>
              <a:t>Nu găseşti tu nici un loc?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Inima larg ţi-o deschide</a:t>
            </a:r>
            <a:br/>
            <a:r>
              <a:t>Ca să intre-n ea Isus!</a:t>
            </a:r>
            <a:br/>
            <a:r>
              <a:t>Ca să intre Domnul slavei;</a:t>
            </a:r>
            <a:br/>
            <a:r>
              <a:t>Grăbeşte, nu-ntârzia!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Tot ce e deşert pe lume,</a:t>
            </a:r>
            <a:br/>
            <a:r>
              <a:t>Tot ce-n lume este rău,</a:t>
            </a:r>
            <a:br/>
            <a:r>
              <a:t>Oh! atâta vreme, frate,</a:t>
            </a:r>
            <a:br/>
            <a:r>
              <a:t>Ţi-au umplut sufletul tău.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Inima larg ţi-o deschide</a:t>
            </a:r>
            <a:br/>
            <a:r>
              <a:t>Ca să intre-n ea Isus!</a:t>
            </a:r>
            <a:br/>
            <a:r>
              <a:t>Ca să intre Domnul slavei;</a:t>
            </a:r>
            <a:br/>
            <a:r>
              <a:t>Grăbeşte, nu-ntârzia!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Acum Isus bate, bate:</a:t>
            </a:r>
            <a:br/>
            <a:r>
              <a:t>Hai! Deschide-I uşa-ndată,</a:t>
            </a:r>
            <a:br/>
            <a:r>
              <a:t>Şi vei avea fericire,</a:t>
            </a:r>
            <a:br/>
            <a:r>
              <a:t>Fericire-ntr-adevăr.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Inima larg ţi-o deschide</a:t>
            </a:r>
            <a:br/>
            <a:r>
              <a:t>Ca să intre-n ea Isus!</a:t>
            </a:r>
            <a:br/>
            <a:r>
              <a:t>Ca să intre Domnul slavei;</a:t>
            </a:r>
            <a:br/>
            <a:r>
              <a:t>Grăbeşte, nu-ntârzia!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Azi e ziua mântuirii;</a:t>
            </a:r>
            <a:br/>
            <a:r>
              <a:t>Nu te bizui pe mâine!</a:t>
            </a:r>
            <a:br/>
            <a:r>
              <a:t>Vezi cum trece, trece vremea?</a:t>
            </a:r>
            <a:br/>
            <a:r>
              <a:t>Şi tu tot nemântuit?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