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N-auzi cum te cheamă Domnul?</a:t>
            </a:r>
            <a:br/>
            <a:r>
              <a:t>Scoală, păcătosule!</a:t>
            </a:r>
            <a:br/>
            <a:r>
              <a:t>Ştii tu cine-I, cin’ te cheamă?</a:t>
            </a:r>
            <a:br/>
            <a:r>
              <a:t>E Mântuitorul tău.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Vin’ la El, vino azi!</a:t>
            </a:r>
            <a:br/>
            <a:r>
              <a:t>Vino la Isus acum!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Vin’ la El, vino azi!</a:t>
            </a:r>
            <a:br/>
            <a:r>
              <a:t>Vino la Isus acum!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Nu-ţi ajunge atâta vreme</a:t>
            </a:r>
            <a:br/>
            <a:r>
              <a:t>De când nu vrei să-L primeşti?</a:t>
            </a:r>
            <a:br/>
            <a:r>
              <a:t>O, de ce-L laşi ca s-aştepte?</a:t>
            </a:r>
            <a:br/>
            <a:r>
              <a:t>Vin’! Nu mai întârzia!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Vin’ la El, vino azi!</a:t>
            </a:r>
            <a:br/>
            <a:r>
              <a:t>Vino la Isus acum!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El îţi dă iertarea astăzi</a:t>
            </a:r>
            <a:br/>
            <a:r>
              <a:t>Şi o nouă inimă,</a:t>
            </a:r>
            <a:br/>
            <a:r>
              <a:t>Pacea Lui cea ne-ntrecută,</a:t>
            </a:r>
            <a:br/>
            <a:r>
              <a:t>Cerul cu-a lui fericire.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Vin’ la El, vino azi!</a:t>
            </a:r>
            <a:br/>
            <a:r>
              <a:t>Vino la Isus acum!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El Şi-ntinde-acuma mâna</a:t>
            </a:r>
            <a:br/>
            <a:r>
              <a:t>Şi te-aşteaptă ca să vii.</a:t>
            </a:r>
            <a:br/>
            <a:r>
              <a:t>Vino, oaie rătăcită!</a:t>
            </a:r>
            <a:br/>
            <a:r>
              <a:t>Vino şi nu zăbovi!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Vin’ la El, vino azi!</a:t>
            </a:r>
            <a:br/>
            <a:r>
              <a:t>Vino la Isus acum!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Domnu-acum stă şi te cheamă,</a:t>
            </a:r>
            <a:br/>
            <a:r>
              <a:t>Dar va trece în curând …</a:t>
            </a:r>
            <a:br/>
            <a:r>
              <a:t>Oh! grăbeşte şi-L primeşte</a:t>
            </a:r>
            <a:br/>
            <a:r>
              <a:t>Înainte de-a pleca!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