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Neprihănită dragoste dintâi</a:t>
            </a:r>
            <a:br/>
            <a:r>
              <a:t>Eu nu pot fără Tine!</a:t>
            </a:r>
            <a:br/>
            <a:r>
              <a:t>/: Nu pot iubi, nu pot răbda,</a:t>
            </a:r>
            <a:br/>
            <a:r>
              <a:t>Nu pot cunoaşte pacea Ta</a:t>
            </a:r>
            <a:br/>
            <a:r>
              <a:t>De nu rămâi în mine.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Neprihănită dragoste dintâi,</a:t>
            </a:r>
            <a:br/>
            <a:r>
              <a:t>Iubirea mea de sine</a:t>
            </a:r>
            <a:br/>
            <a:r>
              <a:t>/: M-a depărtat, m-a rătăcit</a:t>
            </a:r>
            <a:br/>
            <a:r>
              <a:t>Din clipa când Te-am părăsit,</a:t>
            </a:r>
            <a:br/>
            <a:r>
              <a:t>Dar azi mă-ntorc la Tine.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Neprihănită dragoste dintâi</a:t>
            </a:r>
            <a:br/>
            <a:r>
              <a:t>Ce dor de Tin' mă leagă!</a:t>
            </a:r>
            <a:br/>
            <a:r>
              <a:t>/: Te chem cu plânsul meu amar,</a:t>
            </a:r>
            <a:br/>
            <a:r>
              <a:t>Mai vino iar cu sfântu-Ţi har,</a:t>
            </a:r>
            <a:br/>
            <a:r>
              <a:t>Cuprinde-mi viaţa-ntreagă!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Neprihănită dragoste dintâi,</a:t>
            </a:r>
            <a:br/>
            <a:r>
              <a:t>Eu nu găsesc în mine</a:t>
            </a:r>
            <a:br/>
            <a:r>
              <a:t>/: Putere să pot suferi,</a:t>
            </a:r>
            <a:br/>
            <a:r>
              <a:t>Iertare să pot dărui</a:t>
            </a:r>
            <a:br/>
            <a:r>
              <a:t>Nimic sunt fără Tine. :/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Neprihănită dragoste dintâi</a:t>
            </a:r>
            <a:br/>
            <a:r>
              <a:t>Cu lacrimi de căinţă,</a:t>
            </a:r>
            <a:br/>
            <a:r>
              <a:t>/: Cu-ntregul dor, cu-ntregul gând</a:t>
            </a:r>
            <a:br/>
            <a:r>
              <a:t>M-aplec în faţa Ta plângând,</a:t>
            </a:r>
            <a:br/>
            <a:r>
              <a:t>Mă-nchin cu umilinţă.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