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Nici un prieten nu-i bun ca Isus:</a:t>
            </a:r>
            <a:br/>
            <a:r>
              <a:t>Nici unul, nici unul!</a:t>
            </a:r>
            <a:br/>
            <a:r>
              <a:t>Nici unul, nu poate iubi ca El:</a:t>
            </a:r>
            <a:br/>
            <a:r>
              <a:t>Nici unul, nici unul!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El ne cunoaște de-a fir-a-păr,</a:t>
            </a:r>
            <a:br/>
            <a:r>
              <a:t>El ne-nţelege orşicând.</a:t>
            </a:r>
            <a:br/>
            <a:r>
              <a:t>Nici un prieten nu-i bun ca Isus:</a:t>
            </a:r>
            <a:br/>
            <a:r>
              <a:t>Nici unul, nici unul!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El ne cunoaște de-a fir-a-păr,</a:t>
            </a:r>
            <a:br/>
            <a:r>
              <a:t>El ne-nţelege orşicând.</a:t>
            </a:r>
            <a:br/>
            <a:r>
              <a:t>Nici un prieten nu-i bun ca Isus:</a:t>
            </a:r>
            <a:br/>
            <a:r>
              <a:t>Nici unul, nici unul!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Nici un prieten nu-i sfânt ca Isus:</a:t>
            </a:r>
            <a:br/>
            <a:r>
              <a:t>Nici unul, nici unul!</a:t>
            </a:r>
            <a:br/>
            <a:r>
              <a:t>Şi totuşi nici unul nu-i blând ca El:</a:t>
            </a:r>
            <a:br/>
            <a:r>
              <a:t>Nici unul, nici unul!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El ne cunoaște de-a fir-a-păr,</a:t>
            </a:r>
            <a:br/>
            <a:r>
              <a:t>El ne-nţelege orşicând.</a:t>
            </a:r>
            <a:br/>
            <a:r>
              <a:t>Nici un prieten nu-i bun ca Isus:</a:t>
            </a:r>
            <a:br/>
            <a:r>
              <a:t>Nici unul, nici unul!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Nu-i clipă când să nu ne-audă El:</a:t>
            </a:r>
            <a:br/>
            <a:r>
              <a:t>Nici una, nici una!</a:t>
            </a:r>
            <a:br/>
            <a:r>
              <a:t>Nu-i noapte grea să nu ne</a:t>
            </a:r>
            <a:br/>
            <a:r>
              <a:t>mângâie:</a:t>
            </a:r>
            <a:br/>
            <a:r>
              <a:t>Nici una, nici una!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El ne cunoaște de-a fir-a-păr,</a:t>
            </a:r>
            <a:br/>
            <a:r>
              <a:t>El ne-nţelege orşicând.</a:t>
            </a:r>
            <a:br/>
            <a:r>
              <a:t>Nici un prieten nu-i bun ca Isus:</a:t>
            </a:r>
            <a:br/>
            <a:r>
              <a:t>Nici unul, nici unul!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suflet a fost amăgit de El?</a:t>
            </a:r>
            <a:br/>
            <a:r>
              <a:t>Nici unul, nici unul!</a:t>
            </a:r>
            <a:br/>
            <a:r>
              <a:t>Sau n-a fost primit de iubirea Lui?</a:t>
            </a:r>
            <a:br/>
            <a:r>
              <a:t>Nici unul, nici unul!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El ne cunoaște de-a fir-a-păr,</a:t>
            </a:r>
            <a:br/>
            <a:r>
              <a:t>El ne-nţelege orşicând.</a:t>
            </a:r>
            <a:br/>
            <a:r>
              <a:t>Nici un prieten nu-i bun ca Isus:</a:t>
            </a:r>
            <a:br/>
            <a:r>
              <a:t>Nici unul, nici unul!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Nici unul din cei ce-au venit la El;</a:t>
            </a:r>
            <a:br/>
            <a:r>
              <a:t>Nici unul, nici unul!</a:t>
            </a:r>
            <a:br/>
            <a:r>
              <a:t>Nu-i pare rău c-a primit pe Isus:</a:t>
            </a:r>
            <a:br/>
            <a:r>
              <a:t>Nici unul, nici unul!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