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plutim cu pânza-ntinsă</a:t>
            </a:r>
            <a:br/>
            <a:r>
              <a:t>Către ţărmul cel ceresc;</a:t>
            </a:r>
            <a:br/>
            <a:r>
              <a:t>Noaptea se retrage-nvinsă,</a:t>
            </a:r>
            <a:br/>
            <a:r>
              <a:t>Zori de ziuă se ivesc.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Se arată ţărmu-n zare,</a:t>
            </a:r>
            <a:br/>
            <a:r>
              <a:t>În lumină-nvăluit;</a:t>
            </a:r>
            <a:br/>
            <a:r>
              <a:t>Doar puţină încordare,</a:t>
            </a:r>
            <a:br/>
            <a:r>
              <a:t>Şi-orice trudă s-a sfârşit.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Chiar de-ameninţă furtuna,</a:t>
            </a:r>
            <a:br/>
            <a:r>
              <a:t>Nimeni nu va fi răpus:</a:t>
            </a:r>
            <a:br/>
            <a:r>
              <a:t>Barca e pe mână bună,</a:t>
            </a:r>
            <a:br/>
            <a:r>
              <a:t>O conduce chiar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Dacă valuri spumegate</a:t>
            </a:r>
            <a:br/>
            <a:r>
              <a:t>Vasul să înghită vor,</a:t>
            </a:r>
            <a:br/>
            <a:r>
              <a:t>Ele amuţesc, certate</a:t>
            </a:r>
            <a:br/>
            <a:r>
              <a:t>De-al Lui glas poruncitor.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O, ce mare fericire,</a:t>
            </a:r>
            <a:br/>
            <a:r>
              <a:t>Când acolo vom sosi,</a:t>
            </a:r>
            <a:br/>
            <a:r>
              <a:t>Şi a Domnului mărire</a:t>
            </a:r>
            <a:br/>
            <a:r>
              <a:t>Pe toţi ne va-nvălui.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