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„Nu azi, ci mâine mă pocăiesc</a:t>
            </a:r>
            <a:br/>
            <a:r>
              <a:t>Şi pe Isus şi eu Îl primesc."</a:t>
            </a:r>
            <a:br/>
            <a:r>
              <a:t>Oare şi tu spui astfel</a:t>
            </a:r>
            <a:br/>
            <a:r>
              <a:t>Când Domnul te-a chemat?</a:t>
            </a:r>
            <a:br/>
            <a:r>
              <a:t>Vino, chiar azi, la Domnul şi fii iertat!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O! poate mâine chiar mâna Lui</a:t>
            </a:r>
            <a:br/>
            <a:r>
              <a:t>Va-nchide porţile harului!</a:t>
            </a:r>
            <a:br/>
            <a:r>
              <a:t>Vei bate-atunci, dar nimeni</a:t>
            </a:r>
            <a:br/>
            <a:r>
              <a:t>Nu te va asculta,</a:t>
            </a:r>
            <a:br/>
            <a:r>
              <a:t>Uşa-ndurării-nchisă va rămânea.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O! poate mâine pedeapsă grea</a:t>
            </a:r>
            <a:br/>
            <a:r>
              <a:t>Pentru-a ta vină vei căpăta;</a:t>
            </a:r>
            <a:br/>
            <a:r>
              <a:t>De-aceea azi la Domnul</a:t>
            </a:r>
            <a:br/>
            <a:r>
              <a:t>Vino cu-al tău păcat,</a:t>
            </a:r>
            <a:br/>
            <a:r>
              <a:t>Şi prin credinţă-n jertfa Lui, fii iertat!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