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priviţi la valuri dârz când se ridică,</a:t>
            </a:r>
            <a:br/>
            <a:r>
              <a:t>Nu priviţi pământul larg când se despică,</a:t>
            </a:r>
            <a:br/>
            <a:r>
              <a:t>Ci priviţi la Domnul şi la haru-I mare,</a:t>
            </a:r>
            <a:br/>
            <a:r>
              <a:t>El e-Atotputernic şi îi reazim tare.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priviţi la oameni când vă ameninţă,</a:t>
            </a:r>
            <a:br/>
            <a:r>
              <a:t>Să nu vă slăbească inima-n credinţă,</a:t>
            </a:r>
            <a:br/>
            <a:r>
              <a:t>Ci spre Domnul Vieţii să-nălţaţi privirea,</a:t>
            </a:r>
            <a:br/>
            <a:r>
              <a:t>De la El vă vine toată izbăvirea.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priviţi durerea, când vă iese-n cale,</a:t>
            </a:r>
            <a:br/>
            <a:r>
              <a:t>Ca să nu vă ardă focul de-ntristare,</a:t>
            </a:r>
            <a:br/>
            <a:r>
              <a:t>Ci la Domnul păcii ochii ni se-ndrepte,</a:t>
            </a:r>
            <a:br/>
            <a:r>
              <a:t>Alinarea-ntreagă de la El s-aştepte.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Ca s-aveţi într-una o nădejde plină</a:t>
            </a:r>
            <a:br/>
            <a:r>
              <a:t>Şi-o credinţă vie, scăldată-n lumină.</a:t>
            </a:r>
            <a:br/>
            <a:r>
              <a:t>Necurmat pe Domnul să-L aveţi în faţă,</a:t>
            </a:r>
            <a:br/>
            <a:r>
              <a:t>Toată fericirea El v-o dă în viață.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