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te pierde-n deznădejde,</a:t>
            </a:r>
            <a:br/>
            <a:r>
              <a:t>Când te-ncearcă vreo urgie!</a:t>
            </a:r>
            <a:br/>
            <a:r>
              <a:t>Domnul va preface-n tine</a:t>
            </a:r>
            <a:br/>
            <a:r>
              <a:t>Întristarea-n bucurie.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Domnul, Domnul</a:t>
            </a:r>
            <a:br/>
            <a:r>
              <a:t>E nădejdea ta, E scăparea ta!</a:t>
            </a:r>
            <a:br/>
            <a:r>
              <a:t>Întristarea-n bucurie-ţi va schimba!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Domnul, Domnul</a:t>
            </a:r>
            <a:br/>
            <a:r>
              <a:t>E nădejdea ta, E scăparea ta!</a:t>
            </a:r>
            <a:br/>
            <a:r>
              <a:t>Întristarea-n bucurie-ţi va schimba!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privi la slăbiciune,</a:t>
            </a:r>
            <a:br/>
            <a:r>
              <a:t>Nici la viaţa ta pustie,</a:t>
            </a:r>
            <a:br/>
            <a:r>
              <a:t>Ci la Domnul! El preface</a:t>
            </a:r>
            <a:br/>
            <a:r>
              <a:t>Întristarea-n bucurie.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Domnul, Domnul</a:t>
            </a:r>
            <a:br/>
            <a:r>
              <a:t>E nădejdea ta, E scăparea ta!</a:t>
            </a:r>
            <a:br/>
            <a:r>
              <a:t>Întristarea-n bucurie-ţi va schimba!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deschide poarta minţii</a:t>
            </a:r>
            <a:br/>
            <a:r>
              <a:t>Negre gânduri ca să-ţi vie!</a:t>
            </a:r>
            <a:br/>
            <a:r>
              <a:t>Crede-n Domnul, căci El schimbă</a:t>
            </a:r>
            <a:br/>
            <a:r>
              <a:t>Întristarea-n bucurie.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Domnul, Domnul</a:t>
            </a:r>
            <a:br/>
            <a:r>
              <a:t>E nădejdea ta, E scăparea ta!</a:t>
            </a:r>
            <a:br/>
            <a:r>
              <a:t>Întristarea-n bucurie-ţi va schimba!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te îndoi-n credinţă!</a:t>
            </a:r>
            <a:br/>
            <a:r>
              <a:t>Domnul este-a ta tărie,</a:t>
            </a:r>
            <a:br/>
            <a:r>
              <a:t>Şi El îţi preface-n taină</a:t>
            </a:r>
            <a:br/>
            <a:r>
              <a:t>Întristarea-n bucurie.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Domnul, Domnul</a:t>
            </a:r>
            <a:br/>
            <a:r>
              <a:t>E nădejdea ta, E scăparea ta!</a:t>
            </a:r>
            <a:br/>
            <a:r>
              <a:t>Întristarea-n bucurie-ţi va schimba!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Cântă Domnului întruna!</a:t>
            </a:r>
            <a:br/>
            <a:r>
              <a:t>Mulţumeşte-I căci El ştie,</a:t>
            </a:r>
            <a:br/>
            <a:r>
              <a:t>Numai El preschimbă-n tine</a:t>
            </a:r>
            <a:br/>
            <a:r>
              <a:t>Întristarea-n bucurie.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