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te teme, crede şi-ai să fi scăpat,</a:t>
            </a:r>
            <a:br/>
            <a:r>
              <a:t>Dumnezeu îţi vede calea ne-ncetat,</a:t>
            </a:r>
            <a:br/>
            <a:r>
              <a:t>Cât de crunt să fie leul furios,</a:t>
            </a:r>
            <a:br/>
            <a:r>
              <a:t>Nu te teme crede cât eşti cu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teme! (bis)</a:t>
            </a:r>
            <a:br/>
            <a:r>
              <a:t>Nu te teme, crede cât eşti cu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Fie cât de mare crucea ce o sui,</a:t>
            </a:r>
            <a:br/>
            <a:r>
              <a:t>Mergi cu fiecare pas pe urma Lui.</a:t>
            </a:r>
            <a:br/>
            <a:r>
              <a:t>Fie cât se vede, munţi şi sus şi jos,</a:t>
            </a:r>
            <a:br/>
            <a:r>
              <a:t>Nu te teme, crede cât eşti cu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Fie cât de-amară cupa care-o bei,</a:t>
            </a:r>
            <a:br/>
            <a:r>
              <a:t>Pentru El să-ţi pară, dulce când o iei.</a:t>
            </a:r>
            <a:br/>
            <a:r>
              <a:t>Fie cât se vede, foc şi sus şi jos,</a:t>
            </a:r>
            <a:br/>
            <a:r>
              <a:t>Nu te teme, crede, cât eşti cu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Fii în cât de-adâncă apă aruncat,</a:t>
            </a:r>
            <a:br/>
            <a:r>
              <a:t>Lângă tine-o stâncă, fi-va necurmat,</a:t>
            </a:r>
            <a:br/>
            <a:r>
              <a:t>Fie cât se vede, val şi sus şi jos,</a:t>
            </a:r>
            <a:br/>
            <a:r>
              <a:t>Nu te teme crede cât eşti cu Hristos.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Fie cât de grele, curse-n calea ta,</a:t>
            </a:r>
            <a:br/>
            <a:r>
              <a:t>Dumnezeu din ceruri tot te va scăpa.</a:t>
            </a:r>
            <a:br/>
            <a:r>
              <a:t>Fie cât se vede, zid şi sus şi jos</a:t>
            </a:r>
            <a:br/>
            <a:r>
              <a:t>Nu te teme, crede cât eşti cu Hristos.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