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“Nu te teme, nu vei fi de-ocară,</a:t>
            </a:r>
            <a:br/>
            <a:r>
              <a:t>De rușine nu te voi lăsa;</a:t>
            </a:r>
            <a:br/>
            <a:r>
              <a:t>Vei uita păcatele făcute,</a:t>
            </a:r>
            <a:br/>
            <a:r>
              <a:t>Tot ce-a fost ocară vei uita.”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“Părăsit ai fost câteva clipe,</a:t>
            </a:r>
            <a:br/>
            <a:r>
              <a:t>Dar din nou-napoi vei fi primit</a:t>
            </a:r>
            <a:br/>
            <a:r>
              <a:t>C-o și mai puternică iubire”</a:t>
            </a:r>
            <a:br/>
            <a:r>
              <a:t>Zice Domnul, care te-a iubit.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“Într-o izbucnire de mânie,</a:t>
            </a:r>
            <a:br/>
            <a:r>
              <a:t>Fața Mi-am ascuns de tine Eu,</a:t>
            </a:r>
            <a:br/>
            <a:r>
              <a:t>Dar din nou o să Mă-ndur de tine,</a:t>
            </a:r>
            <a:br/>
            <a:r>
              <a:t>C-o iubire veșnică, mereu.”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“Părăsit ai fost câteva clipe,</a:t>
            </a:r>
            <a:br/>
            <a:r>
              <a:t>Dar din nou-napoi vei fi primit</a:t>
            </a:r>
            <a:br/>
            <a:r>
              <a:t>C-o și mai puternică iubire”</a:t>
            </a:r>
            <a:br/>
            <a:r>
              <a:t>Zice Domnul, care te-a iubit.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“Iată, pot chiar munții să se mute,</a:t>
            </a:r>
            <a:br/>
            <a:r>
              <a:t>Dealurile a se clătina,</a:t>
            </a:r>
            <a:br/>
            <a:r>
              <a:t>Dar a Mea iubire – zice Domnul –</a:t>
            </a:r>
            <a:br/>
            <a:r>
              <a:t>De la tine nu se va muta.”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“Părăsit ai fost câteva clipe,</a:t>
            </a:r>
            <a:br/>
            <a:r>
              <a:t>Dar din nou-napoi vei fi primit</a:t>
            </a:r>
            <a:br/>
            <a:r>
              <a:t>C-o și mai puternică iubire”</a:t>
            </a:r>
            <a:br/>
            <a:r>
              <a:t>Zice Domnul, care te-a iubit.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“Legămîntul Meu de pace ție</a:t>
            </a:r>
            <a:br/>
            <a:r>
              <a:t>Pentru veci rămâne neclintit,</a:t>
            </a:r>
            <a:br/>
            <a:r>
              <a:t>- Zice Domnul, ce-ți arată milă –</a:t>
            </a:r>
            <a:br/>
            <a:r>
              <a:t>Și pe veci vei fi nepărăsit!”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“Părăsit ai fost câteva clipe,</a:t>
            </a:r>
            <a:br/>
            <a:r>
              <a:t>Dar din nou-napoi vei fi primit</a:t>
            </a:r>
            <a:br/>
            <a:r>
              <a:t>C-o și mai puternică iubire”</a:t>
            </a:r>
            <a:br/>
            <a:r>
              <a:t>Zice Domnul, care te-a iubit.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