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Doamne, Tu ne chemi</a:t>
            </a:r>
            <a:br/>
            <a:r>
              <a:t>La lupte noi acuma,</a:t>
            </a:r>
            <a:br/>
            <a:r>
              <a:t>Şi, iată-ne stăm gata</a:t>
            </a:r>
            <a:br/>
            <a:r>
              <a:t>Cu Tine să pornim.</a:t>
            </a:r>
            <a:br/>
            <a:r>
              <a:t>Vrem tot să părăsim,</a:t>
            </a:r>
            <a:br/>
            <a:r>
              <a:t>Căci vrem să Te urmăm.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'Narmează-ne cu harul Tău</a:t>
            </a:r>
            <a:br/>
            <a:r>
              <a:t>Şi-atunci vom fi biruitori,</a:t>
            </a:r>
            <a:br/>
            <a:r>
              <a:t>Vom fi, vom fi biruitori,</a:t>
            </a:r>
            <a:br/>
            <a:r>
              <a:t>Prin sângele curs pe crucea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arme să ne dai</a:t>
            </a:r>
            <a:br/>
            <a:r>
              <a:t>Credinţă, îndrăzneală,</a:t>
            </a:r>
            <a:br/>
            <a:r>
              <a:t>Putere, -nţelepciune</a:t>
            </a:r>
            <a:br/>
            <a:r>
              <a:t>Si râvnă-n dragoste,</a:t>
            </a:r>
            <a:br/>
            <a:r>
              <a:t>Sa ne rugăm veghind;</a:t>
            </a:r>
            <a:br/>
            <a:r>
              <a:t>Vrăjmaşul e viclean.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'Narmează-ne cu harul Tău</a:t>
            </a:r>
            <a:br/>
            <a:r>
              <a:t>Şi-atunci vom fi biruitori,</a:t>
            </a:r>
            <a:br/>
            <a:r>
              <a:t>Vom fi, vom fi biruitori,</a:t>
            </a:r>
            <a:br/>
            <a:r>
              <a:t>Prin sângele curs pe crucea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Ca steag vom ţine sus</a:t>
            </a:r>
            <a:br/>
            <a:r>
              <a:t>Jertfirea Ta pe cruce.</a:t>
            </a:r>
            <a:br/>
            <a:r>
              <a:t>Vrăjmaşul biruit-ai</a:t>
            </a:r>
            <a:br/>
            <a:r>
              <a:t>Prin sângele Tău scump.</a:t>
            </a:r>
            <a:br/>
            <a:r>
              <a:t>Ţine-ne alipiţi</a:t>
            </a:r>
            <a:br/>
            <a:r>
              <a:t>De adevărul Tău!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'Narmează-ne cu harul Tău</a:t>
            </a:r>
            <a:br/>
            <a:r>
              <a:t>Şi-atunci vom fi biruitori,</a:t>
            </a:r>
            <a:br/>
            <a:r>
              <a:t>Vom fi, vom fi biruitori,</a:t>
            </a:r>
            <a:br/>
            <a:r>
              <a:t>Prin sângele curs pe crucea 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Luptând şi suferind,</a:t>
            </a:r>
            <a:br/>
            <a:r>
              <a:t>Avea-vom biruinţa.</a:t>
            </a:r>
            <a:br/>
            <a:r>
              <a:t>Cununa ne aşteaptă,</a:t>
            </a:r>
            <a:br/>
            <a:r>
              <a:t>Când Domnul va veni.</a:t>
            </a:r>
            <a:br/>
            <a:r>
              <a:t>Atunci vor înceta</a:t>
            </a:r>
            <a:br/>
            <a:r>
              <a:t>Orişice lupte-aici.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'Narmează-ne cu harul Tău</a:t>
            </a:r>
            <a:br/>
            <a:r>
              <a:t>Şi-atunci vom fi biruitori,</a:t>
            </a:r>
            <a:br/>
            <a:r>
              <a:t>Vom fi, vom fi biruitori,</a:t>
            </a:r>
            <a:br/>
            <a:r>
              <a:t>Prin sângele curs pe crucea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