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binecuvintează</a:t>
            </a:r>
            <a:br/>
            <a:r>
              <a:t>Cuvântul Tău cel Sfânt</a:t>
            </a:r>
            <a:br/>
            <a:r>
              <a:t>Şi nu lăsa ca El să zboare</a:t>
            </a:r>
            <a:br/>
            <a:r>
              <a:t>Din inimi şi din gând!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Alungă Tu Vrăjmaşul nostru</a:t>
            </a:r>
            <a:br/>
            <a:r>
              <a:t>Din câmpul semănat</a:t>
            </a:r>
            <a:br/>
            <a:r>
              <a:t>Şi nu-l lăsa ca să răpească</a:t>
            </a:r>
            <a:br/>
            <a:r>
              <a:t>Din grâul Tău curat!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Sămânţa Ta nu vreau să cadă</a:t>
            </a:r>
            <a:br/>
            <a:r>
              <a:t>Pe un pământ stâncos:</a:t>
            </a:r>
            <a:br/>
            <a:r>
              <a:t>O uscă chiar din rădăcină</a:t>
            </a:r>
            <a:br/>
            <a:r>
              <a:t>Soarele luminos!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Nici între spini, nu vreau să cadă,</a:t>
            </a:r>
            <a:br/>
            <a:r>
              <a:t>C-o-năbuşesc cândva;</a:t>
            </a:r>
            <a:br/>
            <a:r>
              <a:t>De ce să crească, să-nflorească,</a:t>
            </a:r>
            <a:br/>
            <a:r>
              <a:t>Dar roadă să nu dea?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Cuvântul Tău, O! fă să cadă,</a:t>
            </a:r>
            <a:br/>
            <a:r>
              <a:t>Pe un pământ curat,</a:t>
            </a:r>
            <a:br/>
            <a:r>
              <a:t>Şi, spre mărirea Ta, s-aducă</a:t>
            </a:r>
            <a:br/>
            <a:r>
              <a:t>Rod sfânt, îmbelşugat!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