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Doamne, ia-mă–n slujba Ta</a:t>
            </a:r>
            <a:br/>
            <a:r>
              <a:t>Cu viaţa mea, cu tot ce am,</a:t>
            </a:r>
            <a:br/>
            <a:r>
              <a:t>Deci clipele şi zilele</a:t>
            </a:r>
            <a:br/>
            <a:r>
              <a:t>Fie toate-ale Tale!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Ia-mă pe mine însumi!</a:t>
            </a:r>
            <a:br/>
            <a:r>
              <a:t>Fii Tu stăpân pe mine!</a:t>
            </a:r>
            <a:br/>
            <a:r>
              <a:t>Ia-mă cu tot ce am, o! Doamne,</a:t>
            </a:r>
            <a:br/>
            <a:r>
              <a:t>Şi fă ce vrei cu mine!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Ia-mi banii pentru lucrul Tău!</a:t>
            </a:r>
            <a:br/>
            <a:r>
              <a:t>Nu vreau să ţin nimica eu.</a:t>
            </a:r>
            <a:br/>
            <a:r>
              <a:t>Ia-mi mintea cu-ale ei puteri!</a:t>
            </a:r>
            <a:br/>
            <a:r>
              <a:t>Fie toate ale Tale!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Ia-mă pe mine însumi!</a:t>
            </a:r>
            <a:br/>
            <a:r>
              <a:t>Fii Tu stăpân pe mine!</a:t>
            </a:r>
            <a:br/>
            <a:r>
              <a:t>Ia-mă cu tot ce am, o! Doamne,</a:t>
            </a:r>
            <a:br/>
            <a:r>
              <a:t>Şi fă ce vrei cu mine!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Voinţa mea să fie-a Ta!</a:t>
            </a:r>
            <a:br/>
            <a:r>
              <a:t>Nu vreau ca să mai fie-a mea.</a:t>
            </a:r>
            <a:br/>
            <a:r>
              <a:t>Ia-mi inima şi-o umple cu</a:t>
            </a:r>
            <a:br/>
            <a:r>
              <a:t>Dragoste pentru Tine!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Ia-mă pe mine însumi!</a:t>
            </a:r>
            <a:br/>
            <a:r>
              <a:t>Fii Tu stăpân pe mine!</a:t>
            </a:r>
            <a:br/>
            <a:r>
              <a:t>Ia-mă cu tot ce am, o! Doamne,</a:t>
            </a:r>
            <a:br/>
            <a:r>
              <a:t>Şi fă ce vrei cu mine!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Ia-mă pe mine însumi!</a:t>
            </a:r>
            <a:br/>
            <a:r>
              <a:t>Fii Tu stăpân pe mine!</a:t>
            </a:r>
            <a:br/>
            <a:r>
              <a:t>Ia-mă cu tot ce am, o! Doamne,</a:t>
            </a:r>
            <a:br/>
            <a:r>
              <a:t>Şi fă ce vrei cu mine!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Ia-mi mâinile şi pune-le</a:t>
            </a:r>
            <a:br/>
            <a:r>
              <a:t>La lucru, după voia Ta!</a:t>
            </a:r>
            <a:br/>
            <a:r>
              <a:t>Picioarele să mi le faci</a:t>
            </a:r>
            <a:br/>
            <a:r>
              <a:t>Iuţi în slujba Ta, Doamne!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Ia-mă pe mine însumi!</a:t>
            </a:r>
            <a:br/>
            <a:r>
              <a:t>Fii Tu stăpân pe mine!</a:t>
            </a:r>
            <a:br/>
            <a:r>
              <a:t>Ia-mă cu tot ce am, o! Doamne,</a:t>
            </a:r>
            <a:br/>
            <a:r>
              <a:t>Şi fă ce vrei cu mine!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Ia-mi gura, Doamne,-n slujba Ta,</a:t>
            </a:r>
            <a:br/>
            <a:r>
              <a:t>Şi-o fă ca să vorbească tot</a:t>
            </a:r>
            <a:br/>
            <a:r>
              <a:t>Ce e plăcut-naintea Ta</a:t>
            </a:r>
            <a:br/>
            <a:r>
              <a:t>Şi să–ţi aducă cinste!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Ia-mă pe mine însumi!</a:t>
            </a:r>
            <a:br/>
            <a:r>
              <a:t>Fii Tu stăpân pe mine!</a:t>
            </a:r>
            <a:br/>
            <a:r>
              <a:t>Ia-mă cu tot ce am, o! Doamne,</a:t>
            </a:r>
            <a:br/>
            <a:r>
              <a:t>Şi fă ce vrei cu mine!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Ia-mi glasul şi mă fă să cânt</a:t>
            </a:r>
            <a:br/>
            <a:r>
              <a:t>Întotdeauna slava Ta!</a:t>
            </a:r>
            <a:br/>
            <a:r>
              <a:t>Ia-mi buzele şi fă-le să</a:t>
            </a:r>
            <a:br/>
            <a:r>
              <a:t>Spună cât eşti de bun Tu!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Ia-mă pe mine însumi!</a:t>
            </a:r>
            <a:br/>
            <a:r>
              <a:t>Fii Tu stăpân pe mine!</a:t>
            </a:r>
            <a:br/>
            <a:r>
              <a:t>Ia-mă cu tot ce am, o! Doamne,</a:t>
            </a:r>
            <a:br/>
            <a:r>
              <a:t>Şi fă ce vrei cu mine!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Ia-mi ochii cu-ale lor priviri</a:t>
            </a:r>
            <a:br/>
            <a:r>
              <a:t>Şi fă-i să fie-n slujba Ta!</a:t>
            </a:r>
            <a:br/>
            <a:r>
              <a:t>Şi gândurile mele să</a:t>
            </a:r>
            <a:br/>
            <a:r>
              <a:t>Fie toate-ale Tale!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