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Doamne-al Tău Cuvânt</a:t>
            </a:r>
            <a:br/>
            <a:r>
              <a:t>Viaţă mi-e şi tărie.</a:t>
            </a:r>
            <a:br/>
            <a:r>
              <a:t>Pe-ntunecatul drum,</a:t>
            </a:r>
            <a:br/>
            <a:r>
              <a:t>El mi-este candelă.</a:t>
            </a:r>
            <a:br/>
            <a:r>
              <a:t>El, soarelui asemeni,</a:t>
            </a:r>
            <a:br/>
            <a:r>
              <a:t>La viaţă ne învie</a:t>
            </a:r>
            <a:br/>
            <a:r>
              <a:t>/: Ne luminează gândul, calea,</a:t>
            </a:r>
            <a:br/>
            <a:r>
              <a:t>Până la mormânt.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 dă dulci mângâieri</a:t>
            </a:r>
            <a:br/>
            <a:r>
              <a:t>Cartea Ta insuflată</a:t>
            </a:r>
            <a:br/>
            <a:r>
              <a:t>Şi scumpe-nvăţături,</a:t>
            </a:r>
            <a:br/>
            <a:r>
              <a:t>Prin care Te cunosc.</a:t>
            </a:r>
            <a:br/>
            <a:r>
              <a:t>O! ştiu şi eu acuma</a:t>
            </a:r>
            <a:br/>
            <a:r>
              <a:t>Că mult Tu m-ai iubit:</a:t>
            </a:r>
            <a:br/>
            <a:r>
              <a:t>/: Chiar Fiul Tău pe cruce-al meu</a:t>
            </a:r>
            <a:br/>
            <a:r>
              <a:t>Păcat a ispăşit.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lupte biruim,</a:t>
            </a:r>
            <a:br/>
            <a:r>
              <a:t>Prin al Tău scump Cuvânt.</a:t>
            </a:r>
            <a:br/>
            <a:r>
              <a:t>Când vin chiar îndoieli,</a:t>
            </a:r>
            <a:br/>
            <a:r>
              <a:t>Eu le alung prin El.</a:t>
            </a:r>
            <a:br/>
            <a:r>
              <a:t>Toţi paşii ne-ndrumează</a:t>
            </a:r>
            <a:br/>
            <a:r>
              <a:t>Lumina din Scriptură</a:t>
            </a:r>
            <a:br/>
            <a:r>
              <a:t>/: Şi-n ceasul morţii cu nădejde</a:t>
            </a:r>
            <a:br/>
            <a:r>
              <a:t>Inima mângâie.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Acum îţi mulţumim</a:t>
            </a:r>
            <a:br/>
            <a:r>
              <a:t>Pentru-al Tău scump Cuvânt.</a:t>
            </a:r>
            <a:br/>
            <a:r>
              <a:t>Ne-ajută să-L iubim,</a:t>
            </a:r>
            <a:br/>
            <a:r>
              <a:t>Şi mult să-L preţuim,</a:t>
            </a:r>
            <a:br/>
            <a:r>
              <a:t>O! dă-ne, Doamne, sprijin</a:t>
            </a:r>
            <a:br/>
            <a:r>
              <a:t>Prin Duhul să-L pricepem,</a:t>
            </a:r>
            <a:br/>
            <a:r>
              <a:t>/: Ca să trăim mereu spre slava</a:t>
            </a:r>
            <a:br/>
            <a:r>
              <a:t>Sfântului Tău Nume!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