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Isuse, Bun Păstor</a:t>
            </a:r>
            <a:br/>
            <a:r>
              <a:t>Şi-al celor micuţi,</a:t>
            </a:r>
            <a:br/>
            <a:r>
              <a:t>Şterge şi păcatul meu,</a:t>
            </a:r>
            <a:br/>
            <a:r>
              <a:t>Ia-mi povara grea!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Lângă Tine ţine-mă,</a:t>
            </a:r>
            <a:br/>
            <a:r>
              <a:t>Pe drumul cel strâmt!</a:t>
            </a:r>
            <a:br/>
            <a:r>
              <a:t>Necurmat mă apără</a:t>
            </a:r>
            <a:br/>
            <a:r>
              <a:t>Tu, cu braţul Tău!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Şi, cu dulce pacea Ta,</a:t>
            </a:r>
            <a:br/>
            <a:r>
              <a:t>Umple-mi inima!</a:t>
            </a:r>
            <a:br/>
            <a:r>
              <a:t>Chiar de-aş trece prin nevoi,</a:t>
            </a:r>
            <a:br/>
            <a:r>
              <a:t>Liniştit să fiu!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M-ai iubit Tu, mai întâi,</a:t>
            </a:r>
            <a:br/>
            <a:r>
              <a:t>Şi eu Te iubesc;</a:t>
            </a:r>
            <a:br/>
            <a:r>
              <a:t>Vreau şi eu să-Ţi mulţumesc</a:t>
            </a:r>
            <a:br/>
            <a:r>
              <a:t>Pentru jertfa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