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O! Isuse, Tu, Singur Tu eşti vrednic</a:t>
            </a:r>
            <a:br/>
            <a:r>
              <a:t>Necurmat să fii lăudat,</a:t>
            </a:r>
            <a:br/>
            <a:r>
              <a:t>/: Căci iubirea Ta şi-ndurarea Ta sunt</a:t>
            </a:r>
            <a:br/>
            <a:r>
              <a:t>Mai presus de tot ce gândim.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Cinste Îți aduc ale noastre inimi</a:t>
            </a:r>
            <a:br/>
            <a:r>
              <a:t>Şi-al Tău Nume Îl preamărim!</a:t>
            </a:r>
            <a:br/>
            <a:r>
              <a:t>/: Noi ştim ce-ndurări sunt în al Tău Nume</a:t>
            </a:r>
            <a:br/>
            <a:r>
              <a:t>Şi-al Lui mare preţ Îl vestim.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Toţi să lăudăm pe Mântuitorul,</a:t>
            </a:r>
            <a:br/>
            <a:r>
              <a:t>Fraţi, surori, noi toţi să-L mărim!</a:t>
            </a:r>
            <a:br/>
            <a:r>
              <a:t>/: Să-I cântăm aici până ce în ceruri</a:t>
            </a:r>
            <a:br/>
            <a:r>
              <a:t>Slava Lui din nou vom cânta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Slavă, slavă Lui, scumpului Său Nume!</a:t>
            </a:r>
            <a:br/>
            <a:r>
              <a:t>Slavă lui Isus! Slavă Lui!</a:t>
            </a:r>
            <a:br/>
            <a:r>
              <a:t>/: El e plin de har şi de bunătate.</a:t>
            </a:r>
            <a:br/>
            <a:r>
              <a:t>Slavă lui Isus! Slavă Lui!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