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bine-i când o ușă </a:t>
            </a:r>
            <a:br/>
            <a:r>
              <a:t>Se deschide cu iubire,</a:t>
            </a:r>
            <a:br/>
            <a:r>
              <a:t>Și-n chenarul ei deodată </a:t>
            </a:r>
            <a:br/>
            <a:r>
              <a:t>Vezi un rai într-o privire.</a:t>
            </a:r>
            <a:br/>
            <a:r>
              <a:t>Când vezi doua brațe-ntinse,</a:t>
            </a:r>
            <a:br/>
            <a:r>
              <a:t>Și auzi un glas de frate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Dăruind o primăvară </a:t>
            </a:r>
            <a:br/>
            <a:r>
              <a:t>Inimii înfrigurate, </a:t>
            </a:r>
            <a:br/>
            <a:r>
              <a:t>Deșteptându-ți iar nădejdea,</a:t>
            </a:r>
            <a:br/>
            <a:r>
              <a:t>Într-un zbor mai sus de fire…</a:t>
            </a:r>
            <a:br/>
            <a:r>
              <a:t>O, ce bine-i când o ușă </a:t>
            </a:r>
            <a:br/>
            <a:r>
              <a:t>Se deschide cu iubire!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Ațipea sub stele pale,</a:t>
            </a:r>
            <a:br/>
            <a:r>
              <a:t>Zarea pașnicei Betanii</a:t>
            </a:r>
            <a:br/>
            <a:r>
              <a:t>Când Isus bătea la ușă, </a:t>
            </a:r>
            <a:br/>
            <a:r>
              <a:t>După crâncene strădanii. </a:t>
            </a:r>
            <a:br/>
            <a:r>
              <a:t>Ce adânc simțea Divinul</a:t>
            </a:r>
            <a:br/>
            <a:r>
              <a:t>Cum de om Își leagă soarta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vedea în prag pe Lazăr,</a:t>
            </a:r>
            <a:br/>
            <a:r>
              <a:t>Pe Maria și pe Marta,</a:t>
            </a:r>
            <a:br/>
            <a:r>
              <a:t>Nu era alt loc sub soare,</a:t>
            </a:r>
            <a:br/>
            <a:r>
              <a:t>Mai scăldat în fericire…</a:t>
            </a:r>
            <a:br/>
            <a:r>
              <a:t>O, ce bine-i când o ușă </a:t>
            </a:r>
            <a:br/>
            <a:r>
              <a:t>Se deschide cu iubire!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Jos, în Ierihon, pe uliți,</a:t>
            </a:r>
            <a:br/>
            <a:r>
              <a:t>Prin mulțimea zgomotoasă </a:t>
            </a:r>
            <a:br/>
            <a:r>
              <a:t>Aducea Zacheu pe Domnul,</a:t>
            </a:r>
            <a:br/>
            <a:r>
              <a:t>Ca pe-un oaspete în casă. </a:t>
            </a:r>
            <a:br/>
            <a:r>
              <a:t>Și prin ușa larg deschisă </a:t>
            </a:r>
            <a:br/>
            <a:r>
              <a:t>Se-auzea din încăpere: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”Dau săracilor, o, Doamne,</a:t>
            </a:r>
            <a:br/>
            <a:r>
              <a:t>Jumătate din avere!”</a:t>
            </a:r>
            <a:br/>
            <a:r>
              <a:t>Îngeri albi priveau din ceruri</a:t>
            </a:r>
            <a:br/>
            <a:r>
              <a:t>Clipele de mântuire…</a:t>
            </a:r>
            <a:br/>
            <a:r>
              <a:t>O, ce bine-i când o ușă </a:t>
            </a:r>
            <a:br/>
            <a:r>
              <a:t>Se deschide cu iubire!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la inima ta rece</a:t>
            </a:r>
            <a:br/>
            <a:r>
              <a:t>Stă de mult Isus și bate;</a:t>
            </a:r>
            <a:br/>
            <a:r>
              <a:t>Ca să plece nu Se-ndură,</a:t>
            </a:r>
            <a:br/>
            <a:r>
              <a:t>Ca s-o frângă nu se poate.</a:t>
            </a:r>
            <a:br/>
            <a:r>
              <a:t>O, trezește-te și vino</a:t>
            </a:r>
            <a:br/>
            <a:r>
              <a:t>Trage repede zăvorul!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Nici un oaspe nu-i pe lume</a:t>
            </a:r>
            <a:br/>
            <a:r>
              <a:t>Ca Isus, Mântuitorul.</a:t>
            </a:r>
            <a:br/>
            <a:r>
              <a:t>El ti-aduce-n dar iertarea,</a:t>
            </a:r>
            <a:br/>
            <a:r>
              <a:t>El ți-aduce mântuire. </a:t>
            </a:r>
            <a:br/>
            <a:r>
              <a:t>O, ce bine-i când o ușă </a:t>
            </a:r>
            <a:br/>
            <a:r>
              <a:t>Se deschide cu iubire!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