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ce bucurie simt, când Te privesc</a:t>
            </a:r>
            <a:br/>
            <a:r>
              <a:t>Îmbrăcat în slavă pe tronu-Ţi regesc,</a:t>
            </a:r>
            <a:br/>
            <a:r>
              <a:t>Domnind cu putere pe-ntregul pământ,</a:t>
            </a:r>
            <a:br/>
            <a:r>
              <a:t>Pedepsind îndată tot ce nu e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Dulce fericire ai Tăi vor gusta</a:t>
            </a:r>
            <a:br/>
            <a:r>
              <a:t>Din a lor privire, plânsul va-nceta.</a:t>
            </a:r>
            <a:br/>
            <a:r>
              <a:t>Prin cântări frumoase, Te vom preamări,</a:t>
            </a:r>
            <a:br/>
            <a:r>
              <a:t>Cu inimi voioase, haru-Ţi vom slăvi!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sosi-va ziua, Domnul meu iubit,</a:t>
            </a:r>
            <a:br/>
            <a:r>
              <a:t>Să-Ţi văd strălucirea, Rege Preaslăvit?</a:t>
            </a:r>
            <a:br/>
            <a:r>
              <a:t>Scumpa Ta Mireasă Te-aşteaptă cu dor:</a:t>
            </a:r>
            <a:br/>
            <a:r>
              <a:t>„Vino, ia-ne-acasă, scump Mântuitor!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Vino-apoi în lume să împărăteşti,</a:t>
            </a:r>
            <a:br/>
            <a:r>
              <a:t>Slava Ta regească cu noi să-mpărţeşti,</a:t>
            </a:r>
            <a:br/>
            <a:r>
              <a:t>Să vadă oricine ce mult ne-ai iubit!</a:t>
            </a:r>
            <a:br/>
            <a:r>
              <a:t>S-asculte oricine de-al Tău glas slăvit!"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