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ce valuri de-ndurare</a:t>
            </a:r>
            <a:br/>
            <a:r>
              <a:t>Curg din crucea lui Isus!</a:t>
            </a:r>
            <a:br/>
            <a:r>
              <a:t>O! ce jertfă minunată</a:t>
            </a:r>
            <a:br/>
            <a:r>
              <a:t>Este jertfa lui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Curăţit în al Lui sânge</a:t>
            </a:r>
            <a:br/>
            <a:r>
              <a:t>Şi crezând în jertfa Lui,</a:t>
            </a:r>
            <a:br/>
            <a:r>
              <a:t>Mă apropii fără teamă</a:t>
            </a:r>
            <a:br/>
            <a:r>
              <a:t>De Preasfântul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Pretutindeni să se-ntindă</a:t>
            </a:r>
            <a:br/>
            <a:r>
              <a:t>Valu-acestei mari iubiri;</a:t>
            </a:r>
            <a:br/>
            <a:r>
              <a:t>Toată lumea să audă</a:t>
            </a:r>
            <a:br/>
            <a:r>
              <a:t>Despre jertfa lui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Curăţit în al Lui sânge</a:t>
            </a:r>
            <a:br/>
            <a:r>
              <a:t>Şi crezând în jertfa Lui,</a:t>
            </a:r>
            <a:br/>
            <a:r>
              <a:t>Mă apropii fără teamă</a:t>
            </a:r>
            <a:br/>
            <a:r>
              <a:t>De Preasfântul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Orice suflet care zace</a:t>
            </a:r>
            <a:br/>
            <a:r>
              <a:t>În osândă şi păcat</a:t>
            </a:r>
            <a:br/>
            <a:r>
              <a:t>Să se-ntoarcă deci la Tatăl</a:t>
            </a:r>
            <a:br/>
            <a:r>
              <a:t>Şi să fie mântuit!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Curăţit în al Lui sânge</a:t>
            </a:r>
            <a:br/>
            <a:r>
              <a:t>Şi crezând în jertfa Lui,</a:t>
            </a:r>
            <a:br/>
            <a:r>
              <a:t>Mă apropii fără teamă</a:t>
            </a:r>
            <a:br/>
            <a:r>
              <a:t>De Preasfântul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