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ce veste minunată vine-acuma</a:t>
            </a:r>
            <a:br/>
            <a:r>
              <a:t>De la Hristos cel înviat din morţi</a:t>
            </a:r>
            <a:br/>
            <a:r>
              <a:t>Ale Cărui mâini străpunse-au fost de cuie</a:t>
            </a:r>
            <a:br/>
            <a:r>
              <a:t>Când pe cruce El pentru noi murea.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Veniţi azi, toţi cei însetaţi de pace!</a:t>
            </a:r>
            <a:br/>
            <a:r>
              <a:t>Să vină dar orcine e trudit,</a:t>
            </a:r>
            <a:br/>
            <a:r>
              <a:t>Căci Isus acum primeşte pe oricine!</a:t>
            </a:r>
            <a:br/>
            <a:r>
              <a:t>Azi să vină toţi cei ce n-au venit!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Veniţi azi, toţi cei însetaţi de pace!</a:t>
            </a:r>
            <a:br/>
            <a:r>
              <a:t>Să vină dar orcine e trudit,</a:t>
            </a:r>
            <a:br/>
            <a:r>
              <a:t>Căci Isus acum primeşte pe oricine!</a:t>
            </a:r>
            <a:br/>
            <a:r>
              <a:t>Azi să vină toţi cei ce n-au venit!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a iubit Dumnezeu această lume</a:t>
            </a:r>
            <a:br/>
            <a:r>
              <a:t>C-a dat morţii pe Însuşi Fiul Său,</a:t>
            </a:r>
            <a:br/>
            <a:r>
              <a:t>Ca toţi, crezând, să nu piară, ci să aibă</a:t>
            </a:r>
            <a:br/>
            <a:r>
              <a:t>Pace, viaţă veşnică de acum!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Veniţi azi, toţi cei însetaţi de pace!</a:t>
            </a:r>
            <a:br/>
            <a:r>
              <a:t>Să vină dar orcine e trudit,</a:t>
            </a:r>
            <a:br/>
            <a:r>
              <a:t>Căci Isus acum primeşte pe oricine!</a:t>
            </a:r>
            <a:br/>
            <a:r>
              <a:t>Azi să vină toţi cei ce n-au venit!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ce-a iubit pe cei ce păcătuiau greu?</a:t>
            </a:r>
            <a:br/>
            <a:r>
              <a:t>I-a iubit, căci dragostea-i firea Lui!</a:t>
            </a:r>
            <a:br/>
            <a:r>
              <a:t>De-aceea azi pe cei păcătoşi îi cheamă</a:t>
            </a:r>
            <a:br/>
            <a:r>
              <a:t>La Isus, căci mult îi iubeşte 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Veniţi azi, toţi cei însetaţi de pace!</a:t>
            </a:r>
            <a:br/>
            <a:r>
              <a:t>Să vină dar orcine e trudit,</a:t>
            </a:r>
            <a:br/>
            <a:r>
              <a:t>Căci Isus acum primeşte pe oricine!</a:t>
            </a:r>
            <a:br/>
            <a:r>
              <a:t>Azi să vină toţi cei ce n-au venit!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ce-a făcut pe Isus să-şi dea viaţa</a:t>
            </a:r>
            <a:br/>
            <a:r>
              <a:t>Pentru cei ce nu le păsa de El?</a:t>
            </a:r>
            <a:br/>
            <a:r>
              <a:t>Ca s-arate a Tatălui Său iubire</a:t>
            </a:r>
            <a:br/>
            <a:r>
              <a:t>Şi să-i poată astăzi ierta pe toţi.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Veniţi azi, toţi cei însetaţi de pace!</a:t>
            </a:r>
            <a:br/>
            <a:r>
              <a:t>Să vină dar orcine e trudit,</a:t>
            </a:r>
            <a:br/>
            <a:r>
              <a:t>Căci Isus acum primeşte pe oricine!</a:t>
            </a:r>
            <a:br/>
            <a:r>
              <a:t>Azi să vină toţi cei ce n-au venit!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uşor e în Isus să crezi tu astăzi</a:t>
            </a:r>
            <a:br/>
            <a:r>
              <a:t>Căci pe cruce El ispăşit-a tot!</a:t>
            </a:r>
            <a:br/>
            <a:r>
              <a:t>Ce preţ mare are-al lui Isus scump sânge</a:t>
            </a:r>
            <a:br/>
            <a:r>
              <a:t>Chiar acum tu poţi fi iertat de tot.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