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ce zi strălucită-i aceea</a:t>
            </a:r>
            <a:br/>
            <a:r>
              <a:t>Când, la Tine, toţi cei credincioşi</a:t>
            </a:r>
            <a:br/>
            <a:r>
              <a:t>Vor veni, preamărind harul Tău sfânt</a:t>
            </a:r>
            <a:br/>
            <a:r>
              <a:t>Ceru-ntreg răsunând de-al lor cânt!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Numeroşi ca nisipul pe maluri (bis)</a:t>
            </a:r>
            <a:br/>
            <a:r>
              <a:t>O, ce frumos va fi,</a:t>
            </a:r>
            <a:br/>
            <a:r>
              <a:t>Când toţi sus ne vom găsi</a:t>
            </a:r>
            <a:br/>
            <a:r>
              <a:t>Mai numeroşi ca nisipul pe maluri!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Văd acea oaste nenumărată</a:t>
            </a:r>
            <a:br/>
            <a:r>
              <a:t>Îmbrăcată în haine cereşti</a:t>
            </a:r>
            <a:br/>
            <a:r>
              <a:t>‘Naintând fericită spre Tine,</a:t>
            </a:r>
            <a:br/>
            <a:r>
              <a:t>Mielul Sfânt care-ai fost junghiat.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Numeroşi ca nisipul pe maluri (bis)</a:t>
            </a:r>
            <a:br/>
            <a:r>
              <a:t>O, ce frumos va fi,</a:t>
            </a:r>
            <a:br/>
            <a:r>
              <a:t>Când toţi sus ne vom găsi</a:t>
            </a:r>
            <a:br/>
            <a:r>
              <a:t>Mai numeroşi ca nisipul pe maluri!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pe tronu-mbrăcat în lumină,</a:t>
            </a:r>
            <a:br/>
            <a:r>
              <a:t>Glasul Tău mângâios va chema:</a:t>
            </a:r>
            <a:br/>
            <a:r>
              <a:t>‘Naintaţi, scumpii mei credincioşi, toţi,</a:t>
            </a:r>
            <a:br/>
            <a:r>
              <a:t>Frunţile-n veci de vă-ncununaţi!’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Numeroşi ca nisipul pe maluri (bis)</a:t>
            </a:r>
            <a:br/>
            <a:r>
              <a:t>O, ce frumos va fi,</a:t>
            </a:r>
            <a:br/>
            <a:r>
              <a:t>Când toţi sus ne vom găsi</a:t>
            </a:r>
            <a:br/>
            <a:r>
              <a:t>Mai numeroşi ca nisipul pe maluri!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mulţimea cea mare de îngeri</a:t>
            </a:r>
            <a:br/>
            <a:r>
              <a:t>Noi cu toţii apoi vom intra;</a:t>
            </a:r>
            <a:br/>
            <a:r>
              <a:t>Străluci-vom ‘nainte-Ţi de-a pururi,</a:t>
            </a:r>
            <a:br/>
            <a:r>
              <a:t>Harul Tău minunat preamărind.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Numeroşi ca nisipul pe maluri (bis)</a:t>
            </a:r>
            <a:br/>
            <a:r>
              <a:t>O, ce frumos va fi,</a:t>
            </a:r>
            <a:br/>
            <a:r>
              <a:t>Când toţi sus ne vom găsi</a:t>
            </a:r>
            <a:br/>
            <a:r>
              <a:t>Mai numeroşi ca nisipul pe maluri!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