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de ce tu nu vrei să te-ntorci?</a:t>
            </a:r>
            <a:br/>
            <a:r>
              <a:t>O, de ce tu nu vrei ca să vii?</a:t>
            </a:r>
            <a:br/>
            <a:r>
              <a:t>O, de ce tu nu vrei ca să vii la Isus</a:t>
            </a:r>
            <a:br/>
            <a:r>
              <a:t>Şi să laşi calea lumii pustii?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de ce tu nu vrei,</a:t>
            </a:r>
            <a:br/>
            <a:r>
              <a:t>O, de ce tu nu vrei,</a:t>
            </a:r>
            <a:br/>
            <a:r>
              <a:t>Să te-ntorci, să te-ntorci,</a:t>
            </a:r>
            <a:br/>
            <a:r>
              <a:t>Ca să poţi fi salvat?</a:t>
            </a:r>
            <a:br/>
            <a:r>
              <a:t>Nu ţi-e teamă că mori</a:t>
            </a:r>
            <a:br/>
            <a:r>
              <a:t>Neiertat, neiertat?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Sângerând sus pe cruce, Isus</a:t>
            </a:r>
            <a:br/>
            <a:r>
              <a:t>Pentru tine viaţa Şi-a dat.</a:t>
            </a:r>
            <a:br/>
            <a:r>
              <a:t>Cum crezi tu c-ai să scapi</a:t>
            </a:r>
            <a:br/>
            <a:r>
              <a:t>La sfârşit, când mereu</a:t>
            </a:r>
            <a:br/>
            <a:r>
              <a:t>Tu trăieşti tot aşa în păcat?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de ce tu nu vrei,</a:t>
            </a:r>
            <a:br/>
            <a:r>
              <a:t>O, de ce tu nu vrei,</a:t>
            </a:r>
            <a:br/>
            <a:r>
              <a:t>Să te-ntorci, să te-ntorci,</a:t>
            </a:r>
            <a:br/>
            <a:r>
              <a:t>Ca să poţi fi salvat?</a:t>
            </a:r>
            <a:br/>
            <a:r>
              <a:t>Nu ţi-e teamă că mori</a:t>
            </a:r>
            <a:br/>
            <a:r>
              <a:t>Neiertat, neiertat?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Vino azi, nu mai sta în păcat!</a:t>
            </a:r>
            <a:br/>
            <a:r>
              <a:t>Tatăl tău te primeşte acum.</a:t>
            </a:r>
            <a:br/>
            <a:r>
              <a:t>Fericit ai să fii, de te-ntorci, şi curat;</a:t>
            </a:r>
            <a:br/>
            <a:r>
              <a:t>Până-n cer ai să mergi pe-al Său drum.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de ce tu nu vrei,</a:t>
            </a:r>
            <a:br/>
            <a:r>
              <a:t>O, de ce tu nu vrei,</a:t>
            </a:r>
            <a:br/>
            <a:r>
              <a:t>Să te-ntorci, să te-ntorci,</a:t>
            </a:r>
            <a:br/>
            <a:r>
              <a:t>Ca să poţi fi salvat?</a:t>
            </a:r>
            <a:br/>
            <a:r>
              <a:t>Nu ţi-e teamă că mori</a:t>
            </a:r>
            <a:br/>
            <a:r>
              <a:t>Neiertat, neiertat?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