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noi ne-am bizuit pe Domnul!</a:t>
            </a:r>
            <a:br/>
            <a:r>
              <a:t>De-aceea nu ne-a biruit</a:t>
            </a:r>
            <a:br/>
            <a:r>
              <a:t>Nici vântul, când vuia puternic,</a:t>
            </a:r>
            <a:br/>
            <a:r>
              <a:t>Nici valul, când izbea cumplit.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Bizuiți-vă pe Domnul,</a:t>
            </a:r>
            <a:br/>
            <a:r>
              <a:t>Cei răscumpărați de El,</a:t>
            </a:r>
            <a:br/>
            <a:r>
              <a:t>Căci în El au biruința</a:t>
            </a:r>
            <a:br/>
            <a:r>
              <a:t>Câți se bizuie pe 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Bizuiți-vă pe Domnul,</a:t>
            </a:r>
            <a:br/>
            <a:r>
              <a:t>Cei răscumpărați de El,</a:t>
            </a:r>
            <a:br/>
            <a:r>
              <a:t>Căci în El au biruința</a:t>
            </a:r>
            <a:br/>
            <a:r>
              <a:t>Câți se bizuie pe 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noi ne-am bizuit pe Domnul!</a:t>
            </a:r>
            <a:br/>
            <a:r>
              <a:t>De-aceea, când zdrobiți păream,</a:t>
            </a:r>
            <a:br/>
            <a:r>
              <a:t>Spre fericita izbăvire</a:t>
            </a:r>
            <a:br/>
            <a:r>
              <a:t>Deplin încrezători priveam.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Bizuiți-vă pe Domnul,</a:t>
            </a:r>
            <a:br/>
            <a:r>
              <a:t>Cei răscumpărați de El,</a:t>
            </a:r>
            <a:br/>
            <a:r>
              <a:t>Căci în El au biruința</a:t>
            </a:r>
            <a:br/>
            <a:r>
              <a:t>Câți se bizuie pe 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noi ne-am bizuit pe Domnul!</a:t>
            </a:r>
            <a:br/>
            <a:r>
              <a:t>De-aceea-n nopți de suferinți,</a:t>
            </a:r>
            <a:br/>
            <a:r>
              <a:t>Crezând, noi pregăteam prin lacrimi</a:t>
            </a:r>
            <a:br/>
            <a:r>
              <a:t>Cântarea marii biruinți.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Bizuiți-vă pe Domnul,</a:t>
            </a:r>
            <a:br/>
            <a:r>
              <a:t>Cei răscumpărați de El,</a:t>
            </a:r>
            <a:br/>
            <a:r>
              <a:t>Căci în El au biruința</a:t>
            </a:r>
            <a:br/>
            <a:r>
              <a:t>Câți se bizuie pe 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noi ne-am bizuit pe Domnul!</a:t>
            </a:r>
            <a:br/>
            <a:r>
              <a:t>De-aceea-n liniște-am privit</a:t>
            </a:r>
            <a:br/>
            <a:r>
              <a:t>Și-am stat neclătinați în fața</a:t>
            </a:r>
            <a:br/>
            <a:r>
              <a:t>Asupritorului cumplit.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Bizuiți-vă pe Domnul,</a:t>
            </a:r>
            <a:br/>
            <a:r>
              <a:t>Cei răscumpărați de El,</a:t>
            </a:r>
            <a:br/>
            <a:r>
              <a:t>Căci în El au biruința</a:t>
            </a:r>
            <a:br/>
            <a:r>
              <a:t>Câți se bizuie pe 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O, noi ne-am bizuit pe Domnul!</a:t>
            </a:r>
            <a:br/>
            <a:r>
              <a:t>De-aceea azi cântăm așa,</a:t>
            </a:r>
            <a:br/>
            <a:r>
              <a:t>Și veșnic vom slăvi și-n ceruri</a:t>
            </a:r>
            <a:br/>
            <a:r>
              <a:t>Măreață biruința Sa.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