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scump cămin în care toți pe Tine</a:t>
            </a:r>
            <a:br/>
            <a:r>
              <a:t>Te preamăresc mereu, Isus Hristos,</a:t>
            </a:r>
            <a:br/>
            <a:r>
              <a:t>Și unde din mulțimea care vine</a:t>
            </a:r>
            <a:br/>
            <a:r>
              <a:t>Tu ești Cel mai iubit și prețios!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Acolo orice suflet Te dorește</a:t>
            </a:r>
            <a:br/>
            <a:r>
              <a:t>Și orice ochi spre Tine-i îndreptat</a:t>
            </a:r>
            <a:br/>
            <a:r>
              <a:t>Și voia Ta oricine-ar ști dorește,</a:t>
            </a:r>
            <a:br/>
            <a:r>
              <a:t>Fiind de-al Tău Cuvânt adânc mișcat.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scump cămin în care soț, soție</a:t>
            </a:r>
            <a:br/>
            <a:r>
              <a:t>Numai de Duhul Tău se simt mânați,</a:t>
            </a:r>
            <a:br/>
            <a:r>
              <a:t>În Tine-având aceeași temelie,</a:t>
            </a:r>
            <a:br/>
            <a:r>
              <a:t>De-un singur gând, de-un singur dor purtați.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Nedespărțiți, c-o dragoste sporită,</a:t>
            </a:r>
            <a:br/>
            <a:r>
              <a:t>Ei sunt supuși, Te-ascultă amândoi,</a:t>
            </a:r>
            <a:br/>
            <a:r>
              <a:t>De-i zi frumoasă, ori de-i mohorâtă,</a:t>
            </a:r>
            <a:br/>
            <a:r>
              <a:t>De-s vremuri bune, ori de-s în nevoi.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O, scump cămin în care copilașii</a:t>
            </a:r>
            <a:br/>
            <a:r>
              <a:t>C-un singur glas Te cântă, Te slăvesc</a:t>
            </a:r>
            <a:br/>
            <a:r>
              <a:t>Și pruncii mici ce-abia pot face pașii</a:t>
            </a:r>
            <a:br/>
            <a:r>
              <a:t>Numele-Ți sfânt l-îngână și-l iubesc.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Ferice-n jurul Tău ei se adună;</a:t>
            </a:r>
            <a:br/>
            <a:r>
              <a:t>Ascultă graiul Tău dumnezeiesc.</a:t>
            </a:r>
            <a:br/>
            <a:r>
              <a:t>De har, de cer se bucură-mpreună;</a:t>
            </a:r>
            <a:br/>
            <a:r>
              <a:t>Simțind iubirea Ta, ei Te doresc.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O, scump cămin în care Tu, Isuse,</a:t>
            </a:r>
            <a:br/>
            <a:r>
              <a:t>Domnești în orice loc și-n orice ceas</a:t>
            </a:r>
            <a:br/>
            <a:r>
              <a:t>Și unde Tu reverși, din ceruri sfinte,</a:t>
            </a:r>
            <a:br/>
            <a:r>
              <a:t>Balsam și mângâiere în necaz.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8. Ferice când pe toți conduci în pace,</a:t>
            </a:r>
            <a:br/>
            <a:r>
              <a:t>Pe-acest pământ, dându-le ajutor,</a:t>
            </a:r>
            <a:br/>
            <a:r>
              <a:t>Și căror harul Tău un loc le face,</a:t>
            </a:r>
            <a:br/>
            <a:r>
              <a:t>În sfânt locașul Tău nepieritor!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