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tu, inimă zdrobită de durerea grea,</a:t>
            </a:r>
            <a:br/>
            <a:r>
              <a:t>În Isus e mângâierea, pacea ta.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ce mult Isus iubeşte sufletul trudit.</a:t>
            </a:r>
            <a:br/>
            <a:r>
              <a:t>Căci şi El în lumea-aceast-a suferit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ce mare e iubirea Domnului Isus!</a:t>
            </a:r>
            <a:br/>
            <a:r>
              <a:t>Pentru tine chiar la cruce El S-a dus.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Numai El te înţelege, în durerea ta;</a:t>
            </a:r>
            <a:br/>
            <a:r>
              <a:t>Las' să lege a ta rană mâna Sa! (bis)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Pe Isus, Marele Doctor, ia-L Mântuitor!</a:t>
            </a:r>
            <a:br/>
            <a:r>
              <a:t>Numai El odihnă dă trudiţilor.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